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80" r:id="rId5"/>
    <p:sldId id="281" r:id="rId6"/>
    <p:sldId id="282" r:id="rId7"/>
    <p:sldId id="284" r:id="rId8"/>
    <p:sldId id="283" r:id="rId9"/>
    <p:sldId id="285" r:id="rId10"/>
    <p:sldId id="286" r:id="rId11"/>
    <p:sldId id="287" r:id="rId12"/>
    <p:sldId id="288" r:id="rId13"/>
    <p:sldId id="289" r:id="rId14"/>
    <p:sldId id="263" r:id="rId15"/>
    <p:sldId id="264" r:id="rId16"/>
    <p:sldId id="265" r:id="rId17"/>
    <p:sldId id="266" r:id="rId18"/>
    <p:sldId id="267" r:id="rId19"/>
    <p:sldId id="269" r:id="rId20"/>
    <p:sldId id="270" r:id="rId21"/>
    <p:sldId id="268" r:id="rId22"/>
    <p:sldId id="271" r:id="rId23"/>
    <p:sldId id="272" r:id="rId24"/>
    <p:sldId id="262" r:id="rId25"/>
    <p:sldId id="256" r:id="rId26"/>
    <p:sldId id="257" r:id="rId27"/>
    <p:sldId id="258" r:id="rId28"/>
    <p:sldId id="275" r:id="rId29"/>
    <p:sldId id="273" r:id="rId30"/>
    <p:sldId id="274" r:id="rId31"/>
    <p:sldId id="276" r:id="rId32"/>
    <p:sldId id="277" r:id="rId33"/>
    <p:sldId id="27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5" autoAdjust="0"/>
    <p:restoredTop sz="94660"/>
  </p:normalViewPr>
  <p:slideViewPr>
    <p:cSldViewPr snapToGrid="0">
      <p:cViewPr varScale="1">
        <p:scale>
          <a:sx n="106" d="100"/>
          <a:sy n="106" d="100"/>
        </p:scale>
        <p:origin x="204" y="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6080-0D1C-6A7B-A1D0-56DAEBA17E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83EBFF-15F1-B394-0B9D-B4E761CE34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F7CF74-A546-3BC7-91C3-A549E4D19E5C}"/>
              </a:ext>
            </a:extLst>
          </p:cNvPr>
          <p:cNvSpPr>
            <a:spLocks noGrp="1"/>
          </p:cNvSpPr>
          <p:nvPr>
            <p:ph type="dt" sz="half" idx="10"/>
          </p:nvPr>
        </p:nvSpPr>
        <p:spPr/>
        <p:txBody>
          <a:bodyPr/>
          <a:lstStyle/>
          <a:p>
            <a:fld id="{6C1E0A25-FA30-4FA4-83B1-AAE1C1E67AC1}" type="datetimeFigureOut">
              <a:rPr lang="en-US" smtClean="0"/>
              <a:t>2025-05-26</a:t>
            </a:fld>
            <a:endParaRPr lang="en-US"/>
          </a:p>
        </p:txBody>
      </p:sp>
      <p:sp>
        <p:nvSpPr>
          <p:cNvPr id="5" name="Footer Placeholder 4">
            <a:extLst>
              <a:ext uri="{FF2B5EF4-FFF2-40B4-BE49-F238E27FC236}">
                <a16:creationId xmlns:a16="http://schemas.microsoft.com/office/drawing/2014/main" id="{FB2CCD14-16F0-09E9-19BB-CE6B66D91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4CDE2-42BB-86E2-C6DA-03A76B7255B9}"/>
              </a:ext>
            </a:extLst>
          </p:cNvPr>
          <p:cNvSpPr>
            <a:spLocks noGrp="1"/>
          </p:cNvSpPr>
          <p:nvPr>
            <p:ph type="sldNum" sz="quarter" idx="12"/>
          </p:nvPr>
        </p:nvSpPr>
        <p:spPr/>
        <p:txBody>
          <a:bodyPr/>
          <a:lstStyle/>
          <a:p>
            <a:fld id="{B8E9C0BF-F6EB-4500-B7BF-B81DD80C3FB8}" type="slidenum">
              <a:rPr lang="en-US" smtClean="0"/>
              <a:t>‹#›</a:t>
            </a:fld>
            <a:endParaRPr lang="en-US"/>
          </a:p>
        </p:txBody>
      </p:sp>
    </p:spTree>
    <p:extLst>
      <p:ext uri="{BB962C8B-B14F-4D97-AF65-F5344CB8AC3E}">
        <p14:creationId xmlns:p14="http://schemas.microsoft.com/office/powerpoint/2010/main" val="632079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662A1-5CA7-E2A9-46B0-A9FC53A220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09FC22-B4C2-952C-8F09-FDF6A8ABEA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B68D50-CE40-6A43-FEBE-6CB1DED85128}"/>
              </a:ext>
            </a:extLst>
          </p:cNvPr>
          <p:cNvSpPr>
            <a:spLocks noGrp="1"/>
          </p:cNvSpPr>
          <p:nvPr>
            <p:ph type="dt" sz="half" idx="10"/>
          </p:nvPr>
        </p:nvSpPr>
        <p:spPr/>
        <p:txBody>
          <a:bodyPr/>
          <a:lstStyle/>
          <a:p>
            <a:fld id="{6C1E0A25-FA30-4FA4-83B1-AAE1C1E67AC1}" type="datetimeFigureOut">
              <a:rPr lang="en-US" smtClean="0"/>
              <a:t>2025-05-26</a:t>
            </a:fld>
            <a:endParaRPr lang="en-US"/>
          </a:p>
        </p:txBody>
      </p:sp>
      <p:sp>
        <p:nvSpPr>
          <p:cNvPr id="5" name="Footer Placeholder 4">
            <a:extLst>
              <a:ext uri="{FF2B5EF4-FFF2-40B4-BE49-F238E27FC236}">
                <a16:creationId xmlns:a16="http://schemas.microsoft.com/office/drawing/2014/main" id="{DD408990-3F1A-A764-5DF8-B867A3E53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92D70-8E24-E369-EC70-8EA41434B61E}"/>
              </a:ext>
            </a:extLst>
          </p:cNvPr>
          <p:cNvSpPr>
            <a:spLocks noGrp="1"/>
          </p:cNvSpPr>
          <p:nvPr>
            <p:ph type="sldNum" sz="quarter" idx="12"/>
          </p:nvPr>
        </p:nvSpPr>
        <p:spPr/>
        <p:txBody>
          <a:bodyPr/>
          <a:lstStyle/>
          <a:p>
            <a:fld id="{B8E9C0BF-F6EB-4500-B7BF-B81DD80C3FB8}" type="slidenum">
              <a:rPr lang="en-US" smtClean="0"/>
              <a:t>‹#›</a:t>
            </a:fld>
            <a:endParaRPr lang="en-US"/>
          </a:p>
        </p:txBody>
      </p:sp>
    </p:spTree>
    <p:extLst>
      <p:ext uri="{BB962C8B-B14F-4D97-AF65-F5344CB8AC3E}">
        <p14:creationId xmlns:p14="http://schemas.microsoft.com/office/powerpoint/2010/main" val="1466757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BCF30C-B16E-1F88-88FB-1835857D68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EEC02F-639C-D25C-B514-66F077DF36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6ABD9-1405-77E6-7AC9-89E58D9A1ED6}"/>
              </a:ext>
            </a:extLst>
          </p:cNvPr>
          <p:cNvSpPr>
            <a:spLocks noGrp="1"/>
          </p:cNvSpPr>
          <p:nvPr>
            <p:ph type="dt" sz="half" idx="10"/>
          </p:nvPr>
        </p:nvSpPr>
        <p:spPr/>
        <p:txBody>
          <a:bodyPr/>
          <a:lstStyle/>
          <a:p>
            <a:fld id="{6C1E0A25-FA30-4FA4-83B1-AAE1C1E67AC1}" type="datetimeFigureOut">
              <a:rPr lang="en-US" smtClean="0"/>
              <a:t>2025-05-26</a:t>
            </a:fld>
            <a:endParaRPr lang="en-US"/>
          </a:p>
        </p:txBody>
      </p:sp>
      <p:sp>
        <p:nvSpPr>
          <p:cNvPr id="5" name="Footer Placeholder 4">
            <a:extLst>
              <a:ext uri="{FF2B5EF4-FFF2-40B4-BE49-F238E27FC236}">
                <a16:creationId xmlns:a16="http://schemas.microsoft.com/office/drawing/2014/main" id="{A94583CB-822E-3BF1-3905-72A4F462B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3B6F4-586C-E43E-05FE-9058D14537FC}"/>
              </a:ext>
            </a:extLst>
          </p:cNvPr>
          <p:cNvSpPr>
            <a:spLocks noGrp="1"/>
          </p:cNvSpPr>
          <p:nvPr>
            <p:ph type="sldNum" sz="quarter" idx="12"/>
          </p:nvPr>
        </p:nvSpPr>
        <p:spPr/>
        <p:txBody>
          <a:bodyPr/>
          <a:lstStyle/>
          <a:p>
            <a:fld id="{B8E9C0BF-F6EB-4500-B7BF-B81DD80C3FB8}" type="slidenum">
              <a:rPr lang="en-US" smtClean="0"/>
              <a:t>‹#›</a:t>
            </a:fld>
            <a:endParaRPr lang="en-US"/>
          </a:p>
        </p:txBody>
      </p:sp>
    </p:spTree>
    <p:extLst>
      <p:ext uri="{BB962C8B-B14F-4D97-AF65-F5344CB8AC3E}">
        <p14:creationId xmlns:p14="http://schemas.microsoft.com/office/powerpoint/2010/main" val="3250353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0C4C-3E5C-CD33-B1CD-A33E3A08F6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49CD9-B074-44A0-B978-96161AB8EE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8F8979-984C-FC85-A939-05E211094AB3}"/>
              </a:ext>
            </a:extLst>
          </p:cNvPr>
          <p:cNvSpPr>
            <a:spLocks noGrp="1"/>
          </p:cNvSpPr>
          <p:nvPr>
            <p:ph type="dt" sz="half" idx="10"/>
          </p:nvPr>
        </p:nvSpPr>
        <p:spPr/>
        <p:txBody>
          <a:bodyPr/>
          <a:lstStyle/>
          <a:p>
            <a:fld id="{6C1E0A25-FA30-4FA4-83B1-AAE1C1E67AC1}" type="datetimeFigureOut">
              <a:rPr lang="en-US" smtClean="0"/>
              <a:t>2025-05-26</a:t>
            </a:fld>
            <a:endParaRPr lang="en-US"/>
          </a:p>
        </p:txBody>
      </p:sp>
      <p:sp>
        <p:nvSpPr>
          <p:cNvPr id="5" name="Footer Placeholder 4">
            <a:extLst>
              <a:ext uri="{FF2B5EF4-FFF2-40B4-BE49-F238E27FC236}">
                <a16:creationId xmlns:a16="http://schemas.microsoft.com/office/drawing/2014/main" id="{BA455887-3EA6-6F43-180E-52535EC8C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65513-6694-4349-EAB1-4A64530D8BE2}"/>
              </a:ext>
            </a:extLst>
          </p:cNvPr>
          <p:cNvSpPr>
            <a:spLocks noGrp="1"/>
          </p:cNvSpPr>
          <p:nvPr>
            <p:ph type="sldNum" sz="quarter" idx="12"/>
          </p:nvPr>
        </p:nvSpPr>
        <p:spPr/>
        <p:txBody>
          <a:bodyPr/>
          <a:lstStyle/>
          <a:p>
            <a:fld id="{B8E9C0BF-F6EB-4500-B7BF-B81DD80C3FB8}" type="slidenum">
              <a:rPr lang="en-US" smtClean="0"/>
              <a:t>‹#›</a:t>
            </a:fld>
            <a:endParaRPr lang="en-US"/>
          </a:p>
        </p:txBody>
      </p:sp>
    </p:spTree>
    <p:extLst>
      <p:ext uri="{BB962C8B-B14F-4D97-AF65-F5344CB8AC3E}">
        <p14:creationId xmlns:p14="http://schemas.microsoft.com/office/powerpoint/2010/main" val="365091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75EB-531F-9035-5FCB-4D97F49104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6A9B4A-7147-A842-5208-D174B1C9E0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6443FB-D285-EC81-EEE0-D594ECC9777F}"/>
              </a:ext>
            </a:extLst>
          </p:cNvPr>
          <p:cNvSpPr>
            <a:spLocks noGrp="1"/>
          </p:cNvSpPr>
          <p:nvPr>
            <p:ph type="dt" sz="half" idx="10"/>
          </p:nvPr>
        </p:nvSpPr>
        <p:spPr/>
        <p:txBody>
          <a:bodyPr/>
          <a:lstStyle/>
          <a:p>
            <a:fld id="{6C1E0A25-FA30-4FA4-83B1-AAE1C1E67AC1}" type="datetimeFigureOut">
              <a:rPr lang="en-US" smtClean="0"/>
              <a:t>2025-05-26</a:t>
            </a:fld>
            <a:endParaRPr lang="en-US"/>
          </a:p>
        </p:txBody>
      </p:sp>
      <p:sp>
        <p:nvSpPr>
          <p:cNvPr id="5" name="Footer Placeholder 4">
            <a:extLst>
              <a:ext uri="{FF2B5EF4-FFF2-40B4-BE49-F238E27FC236}">
                <a16:creationId xmlns:a16="http://schemas.microsoft.com/office/drawing/2014/main" id="{7070AC8E-0260-8116-63FC-BED5379A67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81148-1AA3-5264-82EC-4A786C40532D}"/>
              </a:ext>
            </a:extLst>
          </p:cNvPr>
          <p:cNvSpPr>
            <a:spLocks noGrp="1"/>
          </p:cNvSpPr>
          <p:nvPr>
            <p:ph type="sldNum" sz="quarter" idx="12"/>
          </p:nvPr>
        </p:nvSpPr>
        <p:spPr/>
        <p:txBody>
          <a:bodyPr/>
          <a:lstStyle/>
          <a:p>
            <a:fld id="{B8E9C0BF-F6EB-4500-B7BF-B81DD80C3FB8}" type="slidenum">
              <a:rPr lang="en-US" smtClean="0"/>
              <a:t>‹#›</a:t>
            </a:fld>
            <a:endParaRPr lang="en-US"/>
          </a:p>
        </p:txBody>
      </p:sp>
    </p:spTree>
    <p:extLst>
      <p:ext uri="{BB962C8B-B14F-4D97-AF65-F5344CB8AC3E}">
        <p14:creationId xmlns:p14="http://schemas.microsoft.com/office/powerpoint/2010/main" val="4009161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B2CA-9023-A759-5843-1D10356CE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AED26C-EEB6-AA1C-545C-56A6B5A2B5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2EDEE1-0ED7-10DE-4637-39A8BBE7F6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3AE81C-86CB-D68C-C209-A6707F7AA810}"/>
              </a:ext>
            </a:extLst>
          </p:cNvPr>
          <p:cNvSpPr>
            <a:spLocks noGrp="1"/>
          </p:cNvSpPr>
          <p:nvPr>
            <p:ph type="dt" sz="half" idx="10"/>
          </p:nvPr>
        </p:nvSpPr>
        <p:spPr/>
        <p:txBody>
          <a:bodyPr/>
          <a:lstStyle/>
          <a:p>
            <a:fld id="{6C1E0A25-FA30-4FA4-83B1-AAE1C1E67AC1}" type="datetimeFigureOut">
              <a:rPr lang="en-US" smtClean="0"/>
              <a:t>2025-05-26</a:t>
            </a:fld>
            <a:endParaRPr lang="en-US"/>
          </a:p>
        </p:txBody>
      </p:sp>
      <p:sp>
        <p:nvSpPr>
          <p:cNvPr id="6" name="Footer Placeholder 5">
            <a:extLst>
              <a:ext uri="{FF2B5EF4-FFF2-40B4-BE49-F238E27FC236}">
                <a16:creationId xmlns:a16="http://schemas.microsoft.com/office/drawing/2014/main" id="{506E39F3-C11C-0697-56CD-FE35A868D2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5CC7D-3D6F-4E02-161D-7067BB8E2597}"/>
              </a:ext>
            </a:extLst>
          </p:cNvPr>
          <p:cNvSpPr>
            <a:spLocks noGrp="1"/>
          </p:cNvSpPr>
          <p:nvPr>
            <p:ph type="sldNum" sz="quarter" idx="12"/>
          </p:nvPr>
        </p:nvSpPr>
        <p:spPr/>
        <p:txBody>
          <a:bodyPr/>
          <a:lstStyle/>
          <a:p>
            <a:fld id="{B8E9C0BF-F6EB-4500-B7BF-B81DD80C3FB8}" type="slidenum">
              <a:rPr lang="en-US" smtClean="0"/>
              <a:t>‹#›</a:t>
            </a:fld>
            <a:endParaRPr lang="en-US"/>
          </a:p>
        </p:txBody>
      </p:sp>
    </p:spTree>
    <p:extLst>
      <p:ext uri="{BB962C8B-B14F-4D97-AF65-F5344CB8AC3E}">
        <p14:creationId xmlns:p14="http://schemas.microsoft.com/office/powerpoint/2010/main" val="3242190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BDDD-A1D9-294E-5796-FEF5067E8B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71299B-29ED-F52A-42ED-59C01FEB88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7AAEEC-E013-2A9B-CF52-5CBE845583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782D31-1D87-865F-E6D0-9357D6690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577CE8-BEA2-8063-F234-3730354476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0336F5-DFF0-8131-8F30-9B6C33357197}"/>
              </a:ext>
            </a:extLst>
          </p:cNvPr>
          <p:cNvSpPr>
            <a:spLocks noGrp="1"/>
          </p:cNvSpPr>
          <p:nvPr>
            <p:ph type="dt" sz="half" idx="10"/>
          </p:nvPr>
        </p:nvSpPr>
        <p:spPr/>
        <p:txBody>
          <a:bodyPr/>
          <a:lstStyle/>
          <a:p>
            <a:fld id="{6C1E0A25-FA30-4FA4-83B1-AAE1C1E67AC1}" type="datetimeFigureOut">
              <a:rPr lang="en-US" smtClean="0"/>
              <a:t>2025-05-26</a:t>
            </a:fld>
            <a:endParaRPr lang="en-US"/>
          </a:p>
        </p:txBody>
      </p:sp>
      <p:sp>
        <p:nvSpPr>
          <p:cNvPr id="8" name="Footer Placeholder 7">
            <a:extLst>
              <a:ext uri="{FF2B5EF4-FFF2-40B4-BE49-F238E27FC236}">
                <a16:creationId xmlns:a16="http://schemas.microsoft.com/office/drawing/2014/main" id="{AB20D5E5-E62B-7F54-6348-F6F7D7DB2F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A520A7-D5C9-0118-4747-9E5B6628A850}"/>
              </a:ext>
            </a:extLst>
          </p:cNvPr>
          <p:cNvSpPr>
            <a:spLocks noGrp="1"/>
          </p:cNvSpPr>
          <p:nvPr>
            <p:ph type="sldNum" sz="quarter" idx="12"/>
          </p:nvPr>
        </p:nvSpPr>
        <p:spPr/>
        <p:txBody>
          <a:bodyPr/>
          <a:lstStyle/>
          <a:p>
            <a:fld id="{B8E9C0BF-F6EB-4500-B7BF-B81DD80C3FB8}" type="slidenum">
              <a:rPr lang="en-US" smtClean="0"/>
              <a:t>‹#›</a:t>
            </a:fld>
            <a:endParaRPr lang="en-US"/>
          </a:p>
        </p:txBody>
      </p:sp>
    </p:spTree>
    <p:extLst>
      <p:ext uri="{BB962C8B-B14F-4D97-AF65-F5344CB8AC3E}">
        <p14:creationId xmlns:p14="http://schemas.microsoft.com/office/powerpoint/2010/main" val="95552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AC92-EBE4-711E-2605-D7F417D571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979A23-75EC-D7C4-5C4F-6E587DF38305}"/>
              </a:ext>
            </a:extLst>
          </p:cNvPr>
          <p:cNvSpPr>
            <a:spLocks noGrp="1"/>
          </p:cNvSpPr>
          <p:nvPr>
            <p:ph type="dt" sz="half" idx="10"/>
          </p:nvPr>
        </p:nvSpPr>
        <p:spPr/>
        <p:txBody>
          <a:bodyPr/>
          <a:lstStyle/>
          <a:p>
            <a:fld id="{6C1E0A25-FA30-4FA4-83B1-AAE1C1E67AC1}" type="datetimeFigureOut">
              <a:rPr lang="en-US" smtClean="0"/>
              <a:t>2025-05-26</a:t>
            </a:fld>
            <a:endParaRPr lang="en-US"/>
          </a:p>
        </p:txBody>
      </p:sp>
      <p:sp>
        <p:nvSpPr>
          <p:cNvPr id="4" name="Footer Placeholder 3">
            <a:extLst>
              <a:ext uri="{FF2B5EF4-FFF2-40B4-BE49-F238E27FC236}">
                <a16:creationId xmlns:a16="http://schemas.microsoft.com/office/drawing/2014/main" id="{A90E9C01-0B9D-D7C4-FEAA-D68650DA82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D534C4-3F87-86D4-0186-E29D8366C483}"/>
              </a:ext>
            </a:extLst>
          </p:cNvPr>
          <p:cNvSpPr>
            <a:spLocks noGrp="1"/>
          </p:cNvSpPr>
          <p:nvPr>
            <p:ph type="sldNum" sz="quarter" idx="12"/>
          </p:nvPr>
        </p:nvSpPr>
        <p:spPr/>
        <p:txBody>
          <a:bodyPr/>
          <a:lstStyle/>
          <a:p>
            <a:fld id="{B8E9C0BF-F6EB-4500-B7BF-B81DD80C3FB8}" type="slidenum">
              <a:rPr lang="en-US" smtClean="0"/>
              <a:t>‹#›</a:t>
            </a:fld>
            <a:endParaRPr lang="en-US"/>
          </a:p>
        </p:txBody>
      </p:sp>
    </p:spTree>
    <p:extLst>
      <p:ext uri="{BB962C8B-B14F-4D97-AF65-F5344CB8AC3E}">
        <p14:creationId xmlns:p14="http://schemas.microsoft.com/office/powerpoint/2010/main" val="44732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6B5CB0-C0DB-5914-D795-E3F06350ECAB}"/>
              </a:ext>
            </a:extLst>
          </p:cNvPr>
          <p:cNvSpPr>
            <a:spLocks noGrp="1"/>
          </p:cNvSpPr>
          <p:nvPr>
            <p:ph type="dt" sz="half" idx="10"/>
          </p:nvPr>
        </p:nvSpPr>
        <p:spPr/>
        <p:txBody>
          <a:bodyPr/>
          <a:lstStyle/>
          <a:p>
            <a:fld id="{6C1E0A25-FA30-4FA4-83B1-AAE1C1E67AC1}" type="datetimeFigureOut">
              <a:rPr lang="en-US" smtClean="0"/>
              <a:t>2025-05-26</a:t>
            </a:fld>
            <a:endParaRPr lang="en-US"/>
          </a:p>
        </p:txBody>
      </p:sp>
      <p:sp>
        <p:nvSpPr>
          <p:cNvPr id="3" name="Footer Placeholder 2">
            <a:extLst>
              <a:ext uri="{FF2B5EF4-FFF2-40B4-BE49-F238E27FC236}">
                <a16:creationId xmlns:a16="http://schemas.microsoft.com/office/drawing/2014/main" id="{76F69A24-B95E-7080-C11F-8C6454FE0C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EEB297-7872-EC2E-4237-1F0BCA497428}"/>
              </a:ext>
            </a:extLst>
          </p:cNvPr>
          <p:cNvSpPr>
            <a:spLocks noGrp="1"/>
          </p:cNvSpPr>
          <p:nvPr>
            <p:ph type="sldNum" sz="quarter" idx="12"/>
          </p:nvPr>
        </p:nvSpPr>
        <p:spPr/>
        <p:txBody>
          <a:bodyPr/>
          <a:lstStyle/>
          <a:p>
            <a:fld id="{B8E9C0BF-F6EB-4500-B7BF-B81DD80C3FB8}" type="slidenum">
              <a:rPr lang="en-US" smtClean="0"/>
              <a:t>‹#›</a:t>
            </a:fld>
            <a:endParaRPr lang="en-US"/>
          </a:p>
        </p:txBody>
      </p:sp>
    </p:spTree>
    <p:extLst>
      <p:ext uri="{BB962C8B-B14F-4D97-AF65-F5344CB8AC3E}">
        <p14:creationId xmlns:p14="http://schemas.microsoft.com/office/powerpoint/2010/main" val="394265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19F3-E72D-22C6-51AF-EB405664CB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062320-15E9-FEB2-3BC2-5A2C5E2276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4C4B90-B907-42B8-A8A1-78DD776708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DECE96-76F5-0524-999E-AF3070DA6CCB}"/>
              </a:ext>
            </a:extLst>
          </p:cNvPr>
          <p:cNvSpPr>
            <a:spLocks noGrp="1"/>
          </p:cNvSpPr>
          <p:nvPr>
            <p:ph type="dt" sz="half" idx="10"/>
          </p:nvPr>
        </p:nvSpPr>
        <p:spPr/>
        <p:txBody>
          <a:bodyPr/>
          <a:lstStyle/>
          <a:p>
            <a:fld id="{6C1E0A25-FA30-4FA4-83B1-AAE1C1E67AC1}" type="datetimeFigureOut">
              <a:rPr lang="en-US" smtClean="0"/>
              <a:t>2025-05-26</a:t>
            </a:fld>
            <a:endParaRPr lang="en-US"/>
          </a:p>
        </p:txBody>
      </p:sp>
      <p:sp>
        <p:nvSpPr>
          <p:cNvPr id="6" name="Footer Placeholder 5">
            <a:extLst>
              <a:ext uri="{FF2B5EF4-FFF2-40B4-BE49-F238E27FC236}">
                <a16:creationId xmlns:a16="http://schemas.microsoft.com/office/drawing/2014/main" id="{F78FEF13-535D-A60B-1A42-91B79573EF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1123B-2E35-6554-4475-6B3FDB4F217F}"/>
              </a:ext>
            </a:extLst>
          </p:cNvPr>
          <p:cNvSpPr>
            <a:spLocks noGrp="1"/>
          </p:cNvSpPr>
          <p:nvPr>
            <p:ph type="sldNum" sz="quarter" idx="12"/>
          </p:nvPr>
        </p:nvSpPr>
        <p:spPr/>
        <p:txBody>
          <a:bodyPr/>
          <a:lstStyle/>
          <a:p>
            <a:fld id="{B8E9C0BF-F6EB-4500-B7BF-B81DD80C3FB8}" type="slidenum">
              <a:rPr lang="en-US" smtClean="0"/>
              <a:t>‹#›</a:t>
            </a:fld>
            <a:endParaRPr lang="en-US"/>
          </a:p>
        </p:txBody>
      </p:sp>
    </p:spTree>
    <p:extLst>
      <p:ext uri="{BB962C8B-B14F-4D97-AF65-F5344CB8AC3E}">
        <p14:creationId xmlns:p14="http://schemas.microsoft.com/office/powerpoint/2010/main" val="3278306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FD44-6284-F608-DB21-93B9B3AD76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DE8E39-E43B-ACB9-0255-43325D2F3C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DB1173-7D98-ADD4-C414-83F9C5351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C90559-3D87-CA41-2CF4-04CFFD90E298}"/>
              </a:ext>
            </a:extLst>
          </p:cNvPr>
          <p:cNvSpPr>
            <a:spLocks noGrp="1"/>
          </p:cNvSpPr>
          <p:nvPr>
            <p:ph type="dt" sz="half" idx="10"/>
          </p:nvPr>
        </p:nvSpPr>
        <p:spPr/>
        <p:txBody>
          <a:bodyPr/>
          <a:lstStyle/>
          <a:p>
            <a:fld id="{6C1E0A25-FA30-4FA4-83B1-AAE1C1E67AC1}" type="datetimeFigureOut">
              <a:rPr lang="en-US" smtClean="0"/>
              <a:t>2025-05-26</a:t>
            </a:fld>
            <a:endParaRPr lang="en-US"/>
          </a:p>
        </p:txBody>
      </p:sp>
      <p:sp>
        <p:nvSpPr>
          <p:cNvPr id="6" name="Footer Placeholder 5">
            <a:extLst>
              <a:ext uri="{FF2B5EF4-FFF2-40B4-BE49-F238E27FC236}">
                <a16:creationId xmlns:a16="http://schemas.microsoft.com/office/drawing/2014/main" id="{38EB4385-97E9-BB31-38AD-27F2A30234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3B42E9-2055-E638-7B45-B9BEFF7966C7}"/>
              </a:ext>
            </a:extLst>
          </p:cNvPr>
          <p:cNvSpPr>
            <a:spLocks noGrp="1"/>
          </p:cNvSpPr>
          <p:nvPr>
            <p:ph type="sldNum" sz="quarter" idx="12"/>
          </p:nvPr>
        </p:nvSpPr>
        <p:spPr/>
        <p:txBody>
          <a:bodyPr/>
          <a:lstStyle/>
          <a:p>
            <a:fld id="{B8E9C0BF-F6EB-4500-B7BF-B81DD80C3FB8}" type="slidenum">
              <a:rPr lang="en-US" smtClean="0"/>
              <a:t>‹#›</a:t>
            </a:fld>
            <a:endParaRPr lang="en-US"/>
          </a:p>
        </p:txBody>
      </p:sp>
    </p:spTree>
    <p:extLst>
      <p:ext uri="{BB962C8B-B14F-4D97-AF65-F5344CB8AC3E}">
        <p14:creationId xmlns:p14="http://schemas.microsoft.com/office/powerpoint/2010/main" val="572295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3005C3-7046-0CE1-1C97-3E5F7B3FF7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D04062-283A-E377-B34E-DC60B3FDD5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415A4-3861-89FC-C86D-92E72F9F51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C1E0A25-FA30-4FA4-83B1-AAE1C1E67AC1}" type="datetimeFigureOut">
              <a:rPr lang="en-US" smtClean="0"/>
              <a:t>2025-05-26</a:t>
            </a:fld>
            <a:endParaRPr lang="en-US"/>
          </a:p>
        </p:txBody>
      </p:sp>
      <p:sp>
        <p:nvSpPr>
          <p:cNvPr id="5" name="Footer Placeholder 4">
            <a:extLst>
              <a:ext uri="{FF2B5EF4-FFF2-40B4-BE49-F238E27FC236}">
                <a16:creationId xmlns:a16="http://schemas.microsoft.com/office/drawing/2014/main" id="{B145721D-7ECC-1D94-C0FD-68D8FB5890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C648A65-8D20-B428-9D27-AB21C13A65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E9C0BF-F6EB-4500-B7BF-B81DD80C3FB8}" type="slidenum">
              <a:rPr lang="en-US" smtClean="0"/>
              <a:t>‹#›</a:t>
            </a:fld>
            <a:endParaRPr lang="en-US"/>
          </a:p>
        </p:txBody>
      </p:sp>
    </p:spTree>
    <p:extLst>
      <p:ext uri="{BB962C8B-B14F-4D97-AF65-F5344CB8AC3E}">
        <p14:creationId xmlns:p14="http://schemas.microsoft.com/office/powerpoint/2010/main" val="3305816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et.helm.sh/helm-v3.7.1-linux-amd64.tar.gz" TargetMode="External"/><Relationship Id="rId2" Type="http://schemas.openxmlformats.org/officeDocument/2006/relationships/hyperlink" Target="https://raw.githubusercontent.com/helm/helm/master/scripts/get-helm-3"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charts.bitnami.com/bitnami"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audio" Target="../media/audio3.wav"/><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audio" Target="../media/audio3.wav"/><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jp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7.jpg"/><Relationship Id="rId7" Type="http://schemas.openxmlformats.org/officeDocument/2006/relationships/image" Target="../media/image8.png"/><Relationship Id="rId12"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jpg"/><Relationship Id="rId7" Type="http://schemas.openxmlformats.org/officeDocument/2006/relationships/image" Target="../media/image8.png"/><Relationship Id="rId12"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6.pn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6.png"/><Relationship Id="rId5" Type="http://schemas.openxmlformats.org/officeDocument/2006/relationships/image" Target="../media/image5.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10.png"/><Relationship Id="rId9" Type="http://schemas.openxmlformats.org/officeDocument/2006/relationships/image" Target="../media/image24.png"/><Relationship Id="rId14" Type="http://schemas.openxmlformats.org/officeDocument/2006/relationships/image" Target="../media/image29.sv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bian Logo and symbol, meaning ...">
            <a:extLst>
              <a:ext uri="{FF2B5EF4-FFF2-40B4-BE49-F238E27FC236}">
                <a16:creationId xmlns:a16="http://schemas.microsoft.com/office/drawing/2014/main" id="{F6EFD958-3960-39BB-80C8-5990A93CD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52" y="3504354"/>
            <a:ext cx="1444301" cy="12946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C790C89-4130-C2DC-9C15-94AA93D32D4C}"/>
              </a:ext>
            </a:extLst>
          </p:cNvPr>
          <p:cNvSpPr/>
          <p:nvPr/>
        </p:nvSpPr>
        <p:spPr>
          <a:xfrm>
            <a:off x="6426900" y="3550550"/>
            <a:ext cx="1069848" cy="886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err="1">
                <a:solidFill>
                  <a:srgbClr val="001D35"/>
                </a:solidFill>
                <a:effectLst/>
                <a:latin typeface="Google Sans"/>
              </a:rPr>
              <a:t>dpkg</a:t>
            </a:r>
            <a:endParaRPr lang="en-US" dirty="0"/>
          </a:p>
        </p:txBody>
      </p:sp>
      <p:sp>
        <p:nvSpPr>
          <p:cNvPr id="5" name="Rectangle 4">
            <a:extLst>
              <a:ext uri="{FF2B5EF4-FFF2-40B4-BE49-F238E27FC236}">
                <a16:creationId xmlns:a16="http://schemas.microsoft.com/office/drawing/2014/main" id="{8BA9BD75-68BE-DBC3-A1FA-EB28C00AFBEC}"/>
              </a:ext>
            </a:extLst>
          </p:cNvPr>
          <p:cNvSpPr/>
          <p:nvPr/>
        </p:nvSpPr>
        <p:spPr>
          <a:xfrm>
            <a:off x="3984117" y="3550550"/>
            <a:ext cx="1069848" cy="886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01D35"/>
                </a:solidFill>
                <a:effectLst/>
                <a:latin typeface="Google Sans"/>
              </a:rPr>
              <a:t>apt</a:t>
            </a:r>
            <a:endParaRPr lang="en-US" dirty="0"/>
          </a:p>
        </p:txBody>
      </p:sp>
      <p:sp>
        <p:nvSpPr>
          <p:cNvPr id="6" name="Rectangle 5">
            <a:extLst>
              <a:ext uri="{FF2B5EF4-FFF2-40B4-BE49-F238E27FC236}">
                <a16:creationId xmlns:a16="http://schemas.microsoft.com/office/drawing/2014/main" id="{AC3522AE-D8FE-703B-06BC-9E2417291E74}"/>
              </a:ext>
            </a:extLst>
          </p:cNvPr>
          <p:cNvSpPr/>
          <p:nvPr/>
        </p:nvSpPr>
        <p:spPr>
          <a:xfrm>
            <a:off x="6272350" y="1129472"/>
            <a:ext cx="1098615" cy="5394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0" dirty="0">
                <a:solidFill>
                  <a:srgbClr val="001D35"/>
                </a:solidFill>
                <a:effectLst/>
                <a:latin typeface="Google Sans"/>
              </a:rPr>
              <a:t>Yum</a:t>
            </a:r>
            <a:endParaRPr lang="en-US" dirty="0"/>
          </a:p>
        </p:txBody>
      </p:sp>
      <p:grpSp>
        <p:nvGrpSpPr>
          <p:cNvPr id="10" name="Group 9">
            <a:extLst>
              <a:ext uri="{FF2B5EF4-FFF2-40B4-BE49-F238E27FC236}">
                <a16:creationId xmlns:a16="http://schemas.microsoft.com/office/drawing/2014/main" id="{AD5CDA17-24FE-BA81-05C4-B0068267B8D8}"/>
              </a:ext>
            </a:extLst>
          </p:cNvPr>
          <p:cNvGrpSpPr/>
          <p:nvPr/>
        </p:nvGrpSpPr>
        <p:grpSpPr>
          <a:xfrm>
            <a:off x="464178" y="170298"/>
            <a:ext cx="1444301" cy="1475335"/>
            <a:chOff x="464178" y="170298"/>
            <a:chExt cx="1444301" cy="1475335"/>
          </a:xfrm>
        </p:grpSpPr>
        <p:pic>
          <p:nvPicPr>
            <p:cNvPr id="1026" name="Picture 2" descr="Linux - Wikipedia">
              <a:extLst>
                <a:ext uri="{FF2B5EF4-FFF2-40B4-BE49-F238E27FC236}">
                  <a16:creationId xmlns:a16="http://schemas.microsoft.com/office/drawing/2014/main" id="{5EA8E903-69DD-8741-32A6-0ED428021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05" y="170298"/>
              <a:ext cx="1378248" cy="12289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9BFF51B-087B-DB45-3BD0-960BD2152F6F}"/>
                </a:ext>
              </a:extLst>
            </p:cNvPr>
            <p:cNvSpPr/>
            <p:nvPr/>
          </p:nvSpPr>
          <p:spPr>
            <a:xfrm>
              <a:off x="464178" y="1403301"/>
              <a:ext cx="1444301" cy="2423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REDHAT</a:t>
              </a:r>
            </a:p>
          </p:txBody>
        </p:sp>
      </p:grpSp>
      <p:grpSp>
        <p:nvGrpSpPr>
          <p:cNvPr id="9" name="Group 8">
            <a:extLst>
              <a:ext uri="{FF2B5EF4-FFF2-40B4-BE49-F238E27FC236}">
                <a16:creationId xmlns:a16="http://schemas.microsoft.com/office/drawing/2014/main" id="{BA0F305A-07AB-57C0-AFBA-455F000EAAD0}"/>
              </a:ext>
            </a:extLst>
          </p:cNvPr>
          <p:cNvGrpSpPr/>
          <p:nvPr/>
        </p:nvGrpSpPr>
        <p:grpSpPr>
          <a:xfrm>
            <a:off x="464178" y="1827087"/>
            <a:ext cx="1444302" cy="1313894"/>
            <a:chOff x="431150" y="3601023"/>
            <a:chExt cx="1444302" cy="1313894"/>
          </a:xfrm>
        </p:grpSpPr>
        <p:pic>
          <p:nvPicPr>
            <p:cNvPr id="1030" name="Picture 6" descr="CentOS&quot; Icon - Download for free – Iconduck">
              <a:extLst>
                <a:ext uri="{FF2B5EF4-FFF2-40B4-BE49-F238E27FC236}">
                  <a16:creationId xmlns:a16="http://schemas.microsoft.com/office/drawing/2014/main" id="{0AB0DBC0-5E96-B647-351C-1FFF4E0DB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151" y="3601023"/>
              <a:ext cx="1444301" cy="107156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E4AA6FD-DE8B-0936-2B86-28F52BF50412}"/>
                </a:ext>
              </a:extLst>
            </p:cNvPr>
            <p:cNvSpPr/>
            <p:nvPr/>
          </p:nvSpPr>
          <p:spPr>
            <a:xfrm>
              <a:off x="431150" y="4672585"/>
              <a:ext cx="1444301" cy="2423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CentOS</a:t>
              </a:r>
            </a:p>
          </p:txBody>
        </p:sp>
      </p:grpSp>
      <p:sp>
        <p:nvSpPr>
          <p:cNvPr id="11" name="Rectangle 10">
            <a:extLst>
              <a:ext uri="{FF2B5EF4-FFF2-40B4-BE49-F238E27FC236}">
                <a16:creationId xmlns:a16="http://schemas.microsoft.com/office/drawing/2014/main" id="{11CA036B-8176-8057-897C-B37888AFDAD4}"/>
              </a:ext>
            </a:extLst>
          </p:cNvPr>
          <p:cNvSpPr/>
          <p:nvPr/>
        </p:nvSpPr>
        <p:spPr>
          <a:xfrm>
            <a:off x="4090415" y="1106137"/>
            <a:ext cx="1098615" cy="5394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0" dirty="0">
                <a:solidFill>
                  <a:srgbClr val="001D35"/>
                </a:solidFill>
                <a:effectLst/>
                <a:latin typeface="Google Sans"/>
              </a:rPr>
              <a:t>RPM</a:t>
            </a:r>
            <a:endParaRPr lang="en-US" dirty="0"/>
          </a:p>
        </p:txBody>
      </p:sp>
      <p:cxnSp>
        <p:nvCxnSpPr>
          <p:cNvPr id="13" name="Straight Arrow Connector 12">
            <a:extLst>
              <a:ext uri="{FF2B5EF4-FFF2-40B4-BE49-F238E27FC236}">
                <a16:creationId xmlns:a16="http://schemas.microsoft.com/office/drawing/2014/main" id="{0C78126A-25A7-6AB1-85A0-10BE01445A8E}"/>
              </a:ext>
            </a:extLst>
          </p:cNvPr>
          <p:cNvCxnSpPr>
            <a:stCxn id="1026" idx="3"/>
            <a:endCxn id="11" idx="1"/>
          </p:cNvCxnSpPr>
          <p:nvPr/>
        </p:nvCxnSpPr>
        <p:spPr>
          <a:xfrm>
            <a:off x="1875453" y="784759"/>
            <a:ext cx="2214962" cy="591126"/>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DBF594E-49D5-A585-3725-04EFB81482E4}"/>
              </a:ext>
            </a:extLst>
          </p:cNvPr>
          <p:cNvCxnSpPr>
            <a:cxnSpLocks/>
            <a:stCxn id="1030" idx="3"/>
            <a:endCxn id="11" idx="1"/>
          </p:cNvCxnSpPr>
          <p:nvPr/>
        </p:nvCxnSpPr>
        <p:spPr>
          <a:xfrm flipV="1">
            <a:off x="1908480" y="1375885"/>
            <a:ext cx="2181935" cy="986983"/>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81F36B5-0293-26ED-5B4E-9F3477BB7A8F}"/>
              </a:ext>
            </a:extLst>
          </p:cNvPr>
          <p:cNvCxnSpPr>
            <a:cxnSpLocks/>
            <a:stCxn id="1028" idx="3"/>
            <a:endCxn id="5" idx="1"/>
          </p:cNvCxnSpPr>
          <p:nvPr/>
        </p:nvCxnSpPr>
        <p:spPr>
          <a:xfrm flipV="1">
            <a:off x="1875453" y="3994034"/>
            <a:ext cx="2108664" cy="157631"/>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AF5CAFC-24BE-3B87-2519-0AC9D919F0AA}"/>
              </a:ext>
            </a:extLst>
          </p:cNvPr>
          <p:cNvCxnSpPr>
            <a:cxnSpLocks/>
            <a:stCxn id="11" idx="3"/>
            <a:endCxn id="6" idx="1"/>
          </p:cNvCxnSpPr>
          <p:nvPr/>
        </p:nvCxnSpPr>
        <p:spPr>
          <a:xfrm>
            <a:off x="5189030" y="1375885"/>
            <a:ext cx="1083320" cy="23335"/>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A2190A9-6C07-1671-5B20-16079B36F2C9}"/>
              </a:ext>
            </a:extLst>
          </p:cNvPr>
          <p:cNvCxnSpPr>
            <a:cxnSpLocks/>
            <a:stCxn id="5" idx="3"/>
            <a:endCxn id="4" idx="1"/>
          </p:cNvCxnSpPr>
          <p:nvPr/>
        </p:nvCxnSpPr>
        <p:spPr>
          <a:xfrm>
            <a:off x="5053965" y="3994034"/>
            <a:ext cx="1372935" cy="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1032" name="Picture 8" descr="What Is Kubernetes? - K8s and ...">
            <a:extLst>
              <a:ext uri="{FF2B5EF4-FFF2-40B4-BE49-F238E27FC236}">
                <a16:creationId xmlns:a16="http://schemas.microsoft.com/office/drawing/2014/main" id="{A7DC5EEA-1979-0F10-8BB2-955EF0155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151" y="4999702"/>
            <a:ext cx="1444301" cy="144780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DF58FD2-EE09-AE0A-7562-FB4DBC5E0D32}"/>
              </a:ext>
            </a:extLst>
          </p:cNvPr>
          <p:cNvCxnSpPr>
            <a:cxnSpLocks/>
            <a:stCxn id="1032" idx="3"/>
            <a:endCxn id="32" idx="1"/>
          </p:cNvCxnSpPr>
          <p:nvPr/>
        </p:nvCxnSpPr>
        <p:spPr>
          <a:xfrm>
            <a:off x="1875452" y="5723602"/>
            <a:ext cx="2214963" cy="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10" descr="Helm">
            <a:extLst>
              <a:ext uri="{FF2B5EF4-FFF2-40B4-BE49-F238E27FC236}">
                <a16:creationId xmlns:a16="http://schemas.microsoft.com/office/drawing/2014/main" id="{EDFBF74E-61E0-F37E-9AD5-97B7A65369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0415" y="5280118"/>
            <a:ext cx="769196" cy="88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71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1000"/>
                            </p:stCondLst>
                            <p:childTnLst>
                              <p:par>
                                <p:cTn id="23" presetID="6"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500"/>
                                        <p:tgtEl>
                                          <p:spTgt spid="11"/>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2000"/>
                            </p:stCondLst>
                            <p:childTnLst>
                              <p:par>
                                <p:cTn id="31" presetID="6" presetClass="entr" presetSubtype="16"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circle(in)">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anim calcmode="lin" valueType="num">
                                      <p:cBhvr>
                                        <p:cTn id="38" dur="500" fill="hold"/>
                                        <p:tgtEl>
                                          <p:spTgt spid="1028"/>
                                        </p:tgtEl>
                                        <p:attrNameLst>
                                          <p:attrName>ppt_w</p:attrName>
                                        </p:attrNameLst>
                                      </p:cBhvr>
                                      <p:tavLst>
                                        <p:tav tm="0">
                                          <p:val>
                                            <p:fltVal val="0"/>
                                          </p:val>
                                        </p:tav>
                                        <p:tav tm="100000">
                                          <p:val>
                                            <p:strVal val="#ppt_w"/>
                                          </p:val>
                                        </p:tav>
                                      </p:tavLst>
                                    </p:anim>
                                    <p:anim calcmode="lin" valueType="num">
                                      <p:cBhvr>
                                        <p:cTn id="39" dur="500" fill="hold"/>
                                        <p:tgtEl>
                                          <p:spTgt spid="1028"/>
                                        </p:tgtEl>
                                        <p:attrNameLst>
                                          <p:attrName>ppt_h</p:attrName>
                                        </p:attrNameLst>
                                      </p:cBhvr>
                                      <p:tavLst>
                                        <p:tav tm="0">
                                          <p:val>
                                            <p:fltVal val="0"/>
                                          </p:val>
                                        </p:tav>
                                        <p:tav tm="100000">
                                          <p:val>
                                            <p:strVal val="#ppt_h"/>
                                          </p:val>
                                        </p:tav>
                                      </p:tavLst>
                                    </p:anim>
                                    <p:animEffect transition="in" filter="fade">
                                      <p:cBhvr>
                                        <p:cTn id="40" dur="500"/>
                                        <p:tgtEl>
                                          <p:spTgt spid="1028"/>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1000"/>
                            </p:stCondLst>
                            <p:childTnLst>
                              <p:par>
                                <p:cTn id="46" presetID="6" presetClass="entr" presetSubtype="16"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circle(in)">
                                      <p:cBhvr>
                                        <p:cTn id="48" dur="500"/>
                                        <p:tgtEl>
                                          <p:spTgt spid="5"/>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par>
                          <p:cTn id="53" fill="hold">
                            <p:stCondLst>
                              <p:cond delay="2000"/>
                            </p:stCondLst>
                            <p:childTnLst>
                              <p:par>
                                <p:cTn id="54" presetID="6" presetClass="entr" presetSubtype="16"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circle(in)">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032"/>
                                        </p:tgtEl>
                                        <p:attrNameLst>
                                          <p:attrName>style.visibility</p:attrName>
                                        </p:attrNameLst>
                                      </p:cBhvr>
                                      <p:to>
                                        <p:strVal val="visible"/>
                                      </p:to>
                                    </p:set>
                                    <p:anim calcmode="lin" valueType="num">
                                      <p:cBhvr>
                                        <p:cTn id="61" dur="500" fill="hold"/>
                                        <p:tgtEl>
                                          <p:spTgt spid="1032"/>
                                        </p:tgtEl>
                                        <p:attrNameLst>
                                          <p:attrName>ppt_w</p:attrName>
                                        </p:attrNameLst>
                                      </p:cBhvr>
                                      <p:tavLst>
                                        <p:tav tm="0">
                                          <p:val>
                                            <p:fltVal val="0"/>
                                          </p:val>
                                        </p:tav>
                                        <p:tav tm="100000">
                                          <p:val>
                                            <p:strVal val="#ppt_w"/>
                                          </p:val>
                                        </p:tav>
                                      </p:tavLst>
                                    </p:anim>
                                    <p:anim calcmode="lin" valueType="num">
                                      <p:cBhvr>
                                        <p:cTn id="62" dur="500" fill="hold"/>
                                        <p:tgtEl>
                                          <p:spTgt spid="1032"/>
                                        </p:tgtEl>
                                        <p:attrNameLst>
                                          <p:attrName>ppt_h</p:attrName>
                                        </p:attrNameLst>
                                      </p:cBhvr>
                                      <p:tavLst>
                                        <p:tav tm="0">
                                          <p:val>
                                            <p:fltVal val="0"/>
                                          </p:val>
                                        </p:tav>
                                        <p:tav tm="100000">
                                          <p:val>
                                            <p:strVal val="#ppt_h"/>
                                          </p:val>
                                        </p:tav>
                                      </p:tavLst>
                                    </p:anim>
                                    <p:animEffect transition="in" filter="fade">
                                      <p:cBhvr>
                                        <p:cTn id="63" dur="500"/>
                                        <p:tgtEl>
                                          <p:spTgt spid="1032"/>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childTnLst>
                          </p:cTn>
                        </p:par>
                        <p:par>
                          <p:cTn id="68" fill="hold">
                            <p:stCondLst>
                              <p:cond delay="1000"/>
                            </p:stCondLst>
                            <p:childTnLst>
                              <p:par>
                                <p:cTn id="69" presetID="6" presetClass="entr" presetSubtype="16"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circle(in)">
                                      <p:cBhvr>
                                        <p:cTn id="7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CB2E12-26C5-CB0C-6984-275C2DF45FBC}"/>
              </a:ext>
            </a:extLst>
          </p:cNvPr>
          <p:cNvSpPr txBox="1"/>
          <p:nvPr/>
        </p:nvSpPr>
        <p:spPr>
          <a:xfrm>
            <a:off x="0" y="341767"/>
            <a:ext cx="12192000" cy="5262979"/>
          </a:xfrm>
          <a:prstGeom prst="rect">
            <a:avLst/>
          </a:prstGeom>
          <a:noFill/>
        </p:spPr>
        <p:txBody>
          <a:bodyPr wrap="square">
            <a:spAutoFit/>
          </a:bodyPr>
          <a:lstStyle/>
          <a:p>
            <a:pPr marL="0" marR="0">
              <a:spcBef>
                <a:spcPts val="0"/>
              </a:spcBef>
              <a:spcAft>
                <a:spcPts val="0"/>
              </a:spcAft>
            </a:pPr>
            <a:r>
              <a:rPr lang="en-US" sz="3200" b="1" dirty="0">
                <a:solidFill>
                  <a:schemeClr val="accent4">
                    <a:lumMod val="40000"/>
                    <a:lumOff val="60000"/>
                  </a:schemeClr>
                </a:solidFill>
                <a:effectLst/>
                <a:latin typeface="Courier New" panose="02070309020205020404" pitchFamily="49" charset="0"/>
              </a:rPr>
              <a:t>How to Install the Helm?</a:t>
            </a:r>
            <a:endParaRPr lang="en-US" sz="4400" b="1" dirty="0">
              <a:solidFill>
                <a:schemeClr val="accent4">
                  <a:lumMod val="40000"/>
                  <a:lumOff val="60000"/>
                </a:schemeClr>
              </a:solidFill>
              <a:effectLst/>
              <a:latin typeface="Courier New" panose="02070309020205020404" pitchFamily="49" charset="0"/>
            </a:endParaRPr>
          </a:p>
          <a:p>
            <a:pPr marL="0" marR="0">
              <a:spcBef>
                <a:spcPts val="0"/>
              </a:spcBef>
              <a:spcAft>
                <a:spcPts val="0"/>
              </a:spcAft>
            </a:pPr>
            <a:r>
              <a:rPr lang="en-US" sz="1800" dirty="0">
                <a:solidFill>
                  <a:schemeClr val="bg1"/>
                </a:solidFill>
                <a:effectLst/>
                <a:latin typeface="Courier New" panose="02070309020205020404" pitchFamily="49" charset="0"/>
              </a:rPr>
              <a:t> </a:t>
            </a:r>
          </a:p>
          <a:p>
            <a:r>
              <a:rPr lang="en-US" sz="1200" dirty="0">
                <a:solidFill>
                  <a:srgbClr val="00B050"/>
                </a:solidFill>
                <a:latin typeface="Courier New" panose="02070309020205020404" pitchFamily="49" charset="0"/>
              </a:rPr>
              <a:t>[root@masternode2 ~]# </a:t>
            </a:r>
            <a:r>
              <a:rPr lang="en-US" sz="1400" b="1" dirty="0">
                <a:solidFill>
                  <a:schemeClr val="accent2"/>
                </a:solidFill>
                <a:latin typeface="Courier New" panose="02070309020205020404" pitchFamily="49" charset="0"/>
              </a:rPr>
              <a:t>curl -</a:t>
            </a:r>
            <a:r>
              <a:rPr lang="en-US" sz="1400" b="1" dirty="0" err="1">
                <a:solidFill>
                  <a:schemeClr val="accent2"/>
                </a:solidFill>
                <a:latin typeface="Courier New" panose="02070309020205020404" pitchFamily="49" charset="0"/>
              </a:rPr>
              <a:t>fsSL</a:t>
            </a:r>
            <a:r>
              <a:rPr lang="en-US" sz="1400" b="1" dirty="0">
                <a:solidFill>
                  <a:schemeClr val="accent2"/>
                </a:solidFill>
                <a:latin typeface="Courier New" panose="02070309020205020404" pitchFamily="49" charset="0"/>
              </a:rPr>
              <a:t> -o get_helm.sh </a:t>
            </a:r>
            <a:r>
              <a:rPr lang="en-US" sz="1400" b="1" dirty="0">
                <a:solidFill>
                  <a:schemeClr val="accent2"/>
                </a:solidFill>
                <a:latin typeface="Courier New" panose="02070309020205020404" pitchFamily="49" charset="0"/>
                <a:hlinkClick r:id="rId2">
                  <a:extLst>
                    <a:ext uri="{A12FA001-AC4F-418D-AE19-62706E023703}">
                      <ahyp:hlinkClr xmlns:ahyp="http://schemas.microsoft.com/office/drawing/2018/hyperlinkcolor" val="tx"/>
                    </a:ext>
                  </a:extLst>
                </a:hlinkClick>
              </a:rPr>
              <a:t>https://raw.githubusercontent.com/helm/helm/master/scripts/get-helm-3</a:t>
            </a:r>
            <a:endParaRPr lang="en-US" sz="1400" b="1" dirty="0">
              <a:solidFill>
                <a:schemeClr val="accent2"/>
              </a:solidFill>
              <a:latin typeface="Courier New" panose="02070309020205020404" pitchFamily="49" charset="0"/>
            </a:endParaRPr>
          </a:p>
          <a:p>
            <a:pPr marL="0" marR="0">
              <a:spcBef>
                <a:spcPts val="0"/>
              </a:spcBef>
              <a:spcAft>
                <a:spcPts val="0"/>
              </a:spcAft>
            </a:pPr>
            <a:endParaRPr lang="en-US" sz="1200" dirty="0">
              <a:solidFill>
                <a:srgbClr val="00B050"/>
              </a:solidFill>
              <a:latin typeface="Courier New" panose="02070309020205020404" pitchFamily="49" charset="0"/>
            </a:endParaRPr>
          </a:p>
          <a:p>
            <a:pPr marL="0" marR="0">
              <a:spcBef>
                <a:spcPts val="0"/>
              </a:spcBef>
              <a:spcAft>
                <a:spcPts val="0"/>
              </a:spcAft>
            </a:pPr>
            <a:r>
              <a:rPr lang="en-US" sz="1200" dirty="0">
                <a:solidFill>
                  <a:srgbClr val="00B050"/>
                </a:solidFill>
                <a:latin typeface="Courier New" panose="02070309020205020404" pitchFamily="49" charset="0"/>
              </a:rPr>
              <a:t>[root@masternode2 ~]# </a:t>
            </a:r>
            <a:r>
              <a:rPr lang="en-US" b="1" dirty="0" err="1">
                <a:solidFill>
                  <a:schemeClr val="accent2"/>
                </a:solidFill>
                <a:latin typeface="Courier New" panose="02070309020205020404" pitchFamily="49" charset="0"/>
              </a:rPr>
              <a:t>chmod</a:t>
            </a:r>
            <a:r>
              <a:rPr lang="en-US" b="1" dirty="0">
                <a:solidFill>
                  <a:schemeClr val="accent2"/>
                </a:solidFill>
                <a:latin typeface="Courier New" panose="02070309020205020404" pitchFamily="49" charset="0"/>
              </a:rPr>
              <a:t> 700 get_helm.sh</a:t>
            </a:r>
          </a:p>
          <a:p>
            <a:endParaRPr lang="en-US" sz="1200" dirty="0">
              <a:solidFill>
                <a:srgbClr val="00B050"/>
              </a:solidFill>
              <a:latin typeface="Courier New" panose="02070309020205020404" pitchFamily="49" charset="0"/>
            </a:endParaRPr>
          </a:p>
          <a:p>
            <a:r>
              <a:rPr lang="en-US" sz="1200" dirty="0">
                <a:solidFill>
                  <a:srgbClr val="00B050"/>
                </a:solidFill>
                <a:latin typeface="Courier New" panose="02070309020205020404" pitchFamily="49" charset="0"/>
              </a:rPr>
              <a:t>[root@masternode2 ~]# </a:t>
            </a:r>
            <a:r>
              <a:rPr lang="en-US" b="1" dirty="0">
                <a:solidFill>
                  <a:schemeClr val="accent2"/>
                </a:solidFill>
                <a:latin typeface="Courier New" panose="02070309020205020404" pitchFamily="49" charset="0"/>
              </a:rPr>
              <a:t>./get_helm.sh</a:t>
            </a:r>
          </a:p>
          <a:p>
            <a:pPr marL="0" marR="0">
              <a:spcBef>
                <a:spcPts val="0"/>
              </a:spcBef>
              <a:spcAft>
                <a:spcPts val="0"/>
              </a:spcAft>
            </a:pPr>
            <a:r>
              <a:rPr lang="en-US" sz="1800" dirty="0">
                <a:solidFill>
                  <a:schemeClr val="bg1"/>
                </a:solidFill>
                <a:effectLst/>
                <a:latin typeface="Courier New" panose="02070309020205020404" pitchFamily="49" charset="0"/>
              </a:rPr>
              <a:t>Downloading </a:t>
            </a:r>
            <a:r>
              <a:rPr lang="en-US" sz="1800" dirty="0">
                <a:solidFill>
                  <a:schemeClr val="bg1"/>
                </a:solidFill>
                <a:effectLst/>
                <a:latin typeface="Courier New" panose="02070309020205020404" pitchFamily="49" charset="0"/>
                <a:hlinkClick r:id="rId3">
                  <a:extLst>
                    <a:ext uri="{A12FA001-AC4F-418D-AE19-62706E023703}">
                      <ahyp:hlinkClr xmlns:ahyp="http://schemas.microsoft.com/office/drawing/2018/hyperlinkcolor" val="tx"/>
                    </a:ext>
                  </a:extLst>
                </a:hlinkClick>
              </a:rPr>
              <a:t>https://get.helm.sh/helm-v3.7.1-linux-amd64.tar.gz</a:t>
            </a:r>
            <a:endParaRPr lang="en-US" sz="1800" dirty="0">
              <a:solidFill>
                <a:schemeClr val="bg1"/>
              </a:solidFill>
              <a:effectLst/>
              <a:latin typeface="Courier New" panose="02070309020205020404" pitchFamily="49" charset="0"/>
            </a:endParaRPr>
          </a:p>
          <a:p>
            <a:pPr marL="0" marR="0">
              <a:spcBef>
                <a:spcPts val="0"/>
              </a:spcBef>
              <a:spcAft>
                <a:spcPts val="0"/>
              </a:spcAft>
            </a:pPr>
            <a:r>
              <a:rPr lang="en-US" sz="1800" dirty="0">
                <a:solidFill>
                  <a:schemeClr val="bg1"/>
                </a:solidFill>
                <a:effectLst/>
                <a:latin typeface="Courier New" panose="02070309020205020404" pitchFamily="49" charset="0"/>
              </a:rPr>
              <a:t>Verifying checksum... Done.</a:t>
            </a:r>
          </a:p>
          <a:p>
            <a:pPr marL="0" marR="0">
              <a:spcBef>
                <a:spcPts val="0"/>
              </a:spcBef>
              <a:spcAft>
                <a:spcPts val="0"/>
              </a:spcAft>
            </a:pPr>
            <a:r>
              <a:rPr lang="en-US" sz="1800" dirty="0">
                <a:solidFill>
                  <a:schemeClr val="bg1"/>
                </a:solidFill>
                <a:effectLst/>
                <a:latin typeface="Courier New" panose="02070309020205020404" pitchFamily="49" charset="0"/>
              </a:rPr>
              <a:t>Preparing to install helm into /</a:t>
            </a:r>
            <a:r>
              <a:rPr lang="en-US" sz="1800" dirty="0" err="1">
                <a:solidFill>
                  <a:schemeClr val="bg1"/>
                </a:solidFill>
                <a:effectLst/>
                <a:latin typeface="Courier New" panose="02070309020205020404" pitchFamily="49" charset="0"/>
              </a:rPr>
              <a:t>usr</a:t>
            </a:r>
            <a:r>
              <a:rPr lang="en-US" sz="1800" dirty="0">
                <a:solidFill>
                  <a:schemeClr val="bg1"/>
                </a:solidFill>
                <a:effectLst/>
                <a:latin typeface="Courier New" panose="02070309020205020404" pitchFamily="49" charset="0"/>
              </a:rPr>
              <a:t>/local/bin</a:t>
            </a:r>
          </a:p>
          <a:p>
            <a:pPr marL="0" marR="0">
              <a:spcBef>
                <a:spcPts val="0"/>
              </a:spcBef>
              <a:spcAft>
                <a:spcPts val="0"/>
              </a:spcAft>
            </a:pPr>
            <a:r>
              <a:rPr lang="en-US" sz="1800" dirty="0">
                <a:solidFill>
                  <a:schemeClr val="bg1"/>
                </a:solidFill>
                <a:effectLst/>
                <a:latin typeface="Courier New" panose="02070309020205020404" pitchFamily="49" charset="0"/>
              </a:rPr>
              <a:t>helm installed into /</a:t>
            </a:r>
            <a:r>
              <a:rPr lang="en-US" sz="1800" dirty="0" err="1">
                <a:solidFill>
                  <a:schemeClr val="bg1"/>
                </a:solidFill>
                <a:effectLst/>
                <a:latin typeface="Courier New" panose="02070309020205020404" pitchFamily="49" charset="0"/>
              </a:rPr>
              <a:t>usr</a:t>
            </a:r>
            <a:r>
              <a:rPr lang="en-US" sz="1800" dirty="0">
                <a:solidFill>
                  <a:schemeClr val="bg1"/>
                </a:solidFill>
                <a:effectLst/>
                <a:latin typeface="Courier New" panose="02070309020205020404" pitchFamily="49" charset="0"/>
              </a:rPr>
              <a:t>/local/bin/helm</a:t>
            </a:r>
          </a:p>
          <a:p>
            <a:pPr marL="0" marR="0">
              <a:spcBef>
                <a:spcPts val="0"/>
              </a:spcBef>
              <a:spcAft>
                <a:spcPts val="0"/>
              </a:spcAft>
            </a:pPr>
            <a:r>
              <a:rPr lang="en-US" sz="1800" dirty="0">
                <a:solidFill>
                  <a:schemeClr val="bg1"/>
                </a:solidFill>
                <a:effectLst/>
                <a:latin typeface="Courier New" panose="02070309020205020404" pitchFamily="49" charset="0"/>
              </a:rPr>
              <a:t> </a:t>
            </a:r>
          </a:p>
          <a:p>
            <a:pPr marL="0" marR="0">
              <a:spcBef>
                <a:spcPts val="0"/>
              </a:spcBef>
              <a:spcAft>
                <a:spcPts val="0"/>
              </a:spcAft>
            </a:pPr>
            <a:r>
              <a:rPr lang="en-US" sz="1200" dirty="0">
                <a:solidFill>
                  <a:srgbClr val="00B050"/>
                </a:solidFill>
                <a:latin typeface="Courier New" panose="02070309020205020404" pitchFamily="49" charset="0"/>
              </a:rPr>
              <a:t>[root@masternode2 ~]# </a:t>
            </a:r>
            <a:r>
              <a:rPr lang="en-US" b="1" dirty="0">
                <a:solidFill>
                  <a:schemeClr val="accent2"/>
                </a:solidFill>
                <a:latin typeface="Courier New" panose="02070309020205020404" pitchFamily="49" charset="0"/>
              </a:rPr>
              <a:t>helm version</a:t>
            </a:r>
          </a:p>
          <a:p>
            <a:r>
              <a:rPr lang="en-US" dirty="0" err="1">
                <a:solidFill>
                  <a:schemeClr val="bg1"/>
                </a:solidFill>
                <a:latin typeface="Courier New" panose="02070309020205020404" pitchFamily="49" charset="0"/>
              </a:rPr>
              <a:t>version.BuildInfo</a:t>
            </a:r>
            <a:r>
              <a:rPr lang="en-US" dirty="0">
                <a:solidFill>
                  <a:schemeClr val="bg1"/>
                </a:solidFill>
                <a:latin typeface="Courier New" panose="02070309020205020404" pitchFamily="49" charset="0"/>
              </a:rPr>
              <a:t>{Version:"v3.18.0", GitCommit:"cc58e3f5a3aa615c6a86275e6f4444b5fdd3cc4e", </a:t>
            </a:r>
            <a:r>
              <a:rPr lang="en-US" dirty="0" err="1">
                <a:solidFill>
                  <a:schemeClr val="bg1"/>
                </a:solidFill>
                <a:latin typeface="Courier New" panose="02070309020205020404" pitchFamily="49" charset="0"/>
              </a:rPr>
              <a:t>GitTreeState</a:t>
            </a:r>
            <a:r>
              <a:rPr lang="en-US" dirty="0">
                <a:solidFill>
                  <a:schemeClr val="bg1"/>
                </a:solidFill>
                <a:latin typeface="Courier New" panose="02070309020205020404" pitchFamily="49" charset="0"/>
              </a:rPr>
              <a:t>:"clean", GoVersion:"go1.24.3"}</a:t>
            </a:r>
          </a:p>
          <a:p>
            <a:pPr marL="0" marR="0">
              <a:spcBef>
                <a:spcPts val="0"/>
              </a:spcBef>
              <a:spcAft>
                <a:spcPts val="0"/>
              </a:spcAft>
            </a:pPr>
            <a:endParaRPr lang="en-US" sz="1800" dirty="0">
              <a:solidFill>
                <a:schemeClr val="bg1"/>
              </a:solidFill>
              <a:effectLst/>
              <a:latin typeface="Courier New" panose="02070309020205020404" pitchFamily="49" charset="0"/>
            </a:endParaRPr>
          </a:p>
          <a:p>
            <a:pPr marL="0" marR="0">
              <a:spcBef>
                <a:spcPts val="0"/>
              </a:spcBef>
              <a:spcAft>
                <a:spcPts val="0"/>
              </a:spcAft>
            </a:pPr>
            <a:endParaRPr lang="en-US" b="1" dirty="0">
              <a:solidFill>
                <a:schemeClr val="bg1"/>
              </a:solidFill>
              <a:latin typeface="Courier New" panose="02070309020205020404" pitchFamily="49" charset="0"/>
            </a:endParaRPr>
          </a:p>
        </p:txBody>
      </p:sp>
    </p:spTree>
    <p:extLst>
      <p:ext uri="{BB962C8B-B14F-4D97-AF65-F5344CB8AC3E}">
        <p14:creationId xmlns:p14="http://schemas.microsoft.com/office/powerpoint/2010/main" val="16839513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iterate type="lt">
                                    <p:tmAbs val="50"/>
                                  </p:iterate>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iterate type="lt">
                                    <p:tmAbs val="50"/>
                                  </p:iterate>
                                  <p:childTnLst>
                                    <p:set>
                                      <p:cBhvr>
                                        <p:cTn id="1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iterate type="lt">
                                    <p:tmAbs val="50"/>
                                  </p:iterate>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anim calcmode="lin" valueType="num">
                                      <p:cBhvr>
                                        <p:cTn id="2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iterate type="lt">
                                    <p:tmAbs val="50"/>
                                  </p:iterate>
                                  <p:childTnLst>
                                    <p:set>
                                      <p:cBhvr>
                                        <p:cTn id="47" dur="1" fill="hold">
                                          <p:stCondLst>
                                            <p:cond delay="0"/>
                                          </p:stCondLst>
                                        </p:cTn>
                                        <p:tgtEl>
                                          <p:spTgt spid="3">
                                            <p:txEl>
                                              <p:pRg st="12" end="12"/>
                                            </p:txEl>
                                          </p:spTgt>
                                        </p:tgtEl>
                                        <p:attrNameLst>
                                          <p:attrName>style.visibility</p:attrName>
                                        </p:attrNameLst>
                                      </p:cBhvr>
                                      <p:to>
                                        <p:strVal val="visible"/>
                                      </p:to>
                                    </p:set>
                                  </p:childTnLst>
                                </p:cTn>
                              </p:par>
                            </p:childTnLst>
                          </p:cTn>
                        </p:par>
                        <p:par>
                          <p:cTn id="48" fill="hold">
                            <p:stCondLst>
                              <p:cond delay="1501"/>
                            </p:stCondLst>
                            <p:childTnLst>
                              <p:par>
                                <p:cTn id="49" presetID="47" presetClass="entr" presetSubtype="0" fill="hold" nodeType="after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animEffect transition="in" filter="fade">
                                      <p:cBhvr>
                                        <p:cTn id="51" dur="1000"/>
                                        <p:tgtEl>
                                          <p:spTgt spid="3">
                                            <p:txEl>
                                              <p:pRg st="13" end="13"/>
                                            </p:txEl>
                                          </p:spTgt>
                                        </p:tgtEl>
                                      </p:cBhvr>
                                    </p:animEffect>
                                    <p:anim calcmode="lin" valueType="num">
                                      <p:cBhvr>
                                        <p:cTn id="52"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E9C19D-8E08-1787-F933-6EDBF9358252}"/>
              </a:ext>
            </a:extLst>
          </p:cNvPr>
          <p:cNvSpPr txBox="1"/>
          <p:nvPr/>
        </p:nvSpPr>
        <p:spPr>
          <a:xfrm>
            <a:off x="0" y="244444"/>
            <a:ext cx="12192000" cy="6170920"/>
          </a:xfrm>
          <a:prstGeom prst="rect">
            <a:avLst/>
          </a:prstGeom>
          <a:noFill/>
        </p:spPr>
        <p:txBody>
          <a:bodyPr wrap="square">
            <a:spAutoFit/>
          </a:bodyPr>
          <a:lstStyle/>
          <a:p>
            <a:pPr marL="0" marR="0">
              <a:spcBef>
                <a:spcPts val="0"/>
              </a:spcBef>
              <a:spcAft>
                <a:spcPts val="0"/>
              </a:spcAft>
            </a:pPr>
            <a:r>
              <a:rPr lang="en-US" sz="2800" b="1" u="sng" dirty="0">
                <a:solidFill>
                  <a:schemeClr val="bg1"/>
                </a:solidFill>
                <a:effectLst/>
                <a:latin typeface="Courier New" panose="02070309020205020404" pitchFamily="49" charset="0"/>
              </a:rPr>
              <a:t>How to search the charts?</a:t>
            </a:r>
          </a:p>
          <a:p>
            <a:pPr marL="0" marR="0">
              <a:spcBef>
                <a:spcPts val="0"/>
              </a:spcBef>
              <a:spcAft>
                <a:spcPts val="0"/>
              </a:spcAft>
            </a:pPr>
            <a:endParaRPr lang="en-US" sz="2800" dirty="0">
              <a:solidFill>
                <a:schemeClr val="bg1"/>
              </a:solidFill>
              <a:effectLst/>
              <a:latin typeface="Courier New" panose="02070309020205020404" pitchFamily="49" charset="0"/>
            </a:endParaRPr>
          </a:p>
          <a:p>
            <a:r>
              <a:rPr lang="en-US" sz="1200" dirty="0">
                <a:solidFill>
                  <a:srgbClr val="00B050"/>
                </a:solidFill>
                <a:latin typeface="Courier New" panose="02070309020205020404" pitchFamily="49" charset="0"/>
              </a:rPr>
              <a:t>[root@master1 ~]# </a:t>
            </a:r>
            <a:r>
              <a:rPr lang="en-US" b="1" dirty="0">
                <a:solidFill>
                  <a:schemeClr val="accent2"/>
                </a:solidFill>
                <a:latin typeface="Courier New" panose="02070309020205020404" pitchFamily="49" charset="0"/>
              </a:rPr>
              <a:t>helm search hub </a:t>
            </a:r>
            <a:r>
              <a:rPr lang="en-US" b="1" dirty="0" err="1">
                <a:solidFill>
                  <a:schemeClr val="accent2"/>
                </a:solidFill>
                <a:latin typeface="Courier New" panose="02070309020205020404" pitchFamily="49" charset="0"/>
              </a:rPr>
              <a:t>wordpress</a:t>
            </a:r>
            <a:r>
              <a:rPr lang="en-US" b="1" dirty="0">
                <a:solidFill>
                  <a:schemeClr val="accent2"/>
                </a:solidFill>
                <a:latin typeface="Courier New" panose="02070309020205020404" pitchFamily="49" charset="0"/>
              </a:rPr>
              <a:t>  --max-col-width=0</a:t>
            </a:r>
          </a:p>
          <a:p>
            <a:pPr marL="0" marR="0">
              <a:spcBef>
                <a:spcPts val="0"/>
              </a:spcBef>
              <a:spcAft>
                <a:spcPts val="0"/>
              </a:spcAft>
            </a:pPr>
            <a:r>
              <a:rPr lang="en-US" sz="1000" dirty="0">
                <a:solidFill>
                  <a:schemeClr val="bg1"/>
                </a:solidFill>
                <a:latin typeface="Courier New" panose="02070309020205020404" pitchFamily="49" charset="0"/>
              </a:rPr>
              <a:t>URL                                                                             CHART VERSION   APP VERSION             DESCRIPTION    https://artifacthub.io/packages/helm/kube-wordpress/wordpress                   0.1.0           1.1                     this is my </a:t>
            </a:r>
            <a:r>
              <a:rPr lang="en-US" sz="1000" dirty="0" err="1">
                <a:solidFill>
                  <a:schemeClr val="bg1"/>
                </a:solidFill>
                <a:latin typeface="Courier New" panose="02070309020205020404" pitchFamily="49" charset="0"/>
              </a:rPr>
              <a:t>wordpress</a:t>
            </a:r>
            <a:r>
              <a:rPr lang="en-US" sz="1000" dirty="0">
                <a:solidFill>
                  <a:schemeClr val="bg1"/>
                </a:solidFill>
                <a:latin typeface="Courier New" panose="02070309020205020404" pitchFamily="49" charset="0"/>
              </a:rPr>
              <a:t> package                                  </a:t>
            </a:r>
          </a:p>
          <a:p>
            <a:r>
              <a:rPr lang="en-US" sz="1000" dirty="0">
                <a:solidFill>
                  <a:schemeClr val="bg1"/>
                </a:solidFill>
                <a:latin typeface="Courier New" panose="02070309020205020404" pitchFamily="49" charset="0"/>
              </a:rPr>
              <a:t>https://artifacthub.io/packages/helm/wordpress-mariadb/wordpress                1.0.2           1.0.0                   A Helm chart for deploying </a:t>
            </a:r>
            <a:r>
              <a:rPr lang="en-US" sz="1000" dirty="0" err="1">
                <a:solidFill>
                  <a:schemeClr val="bg1"/>
                </a:solidFill>
                <a:latin typeface="Courier New" panose="02070309020205020404" pitchFamily="49" charset="0"/>
              </a:rPr>
              <a:t>Wordpress+Mariadb</a:t>
            </a:r>
            <a:r>
              <a:rPr lang="en-US" sz="1000" dirty="0">
                <a:solidFill>
                  <a:schemeClr val="bg1"/>
                </a:solidFill>
                <a:latin typeface="Courier New" panose="02070309020205020404" pitchFamily="49" charset="0"/>
              </a:rPr>
              <a:t> stack on </a:t>
            </a:r>
            <a:r>
              <a:rPr lang="en-US" sz="1000" dirty="0" err="1">
                <a:solidFill>
                  <a:schemeClr val="bg1"/>
                </a:solidFill>
                <a:latin typeface="Courier New" panose="02070309020205020404" pitchFamily="49" charset="0"/>
              </a:rPr>
              <a:t>kubernet</a:t>
            </a:r>
            <a:endParaRPr lang="en-US" sz="1000" dirty="0">
              <a:solidFill>
                <a:schemeClr val="bg1"/>
              </a:solidFill>
              <a:latin typeface="Courier New" panose="02070309020205020404" pitchFamily="49" charset="0"/>
            </a:endParaRPr>
          </a:p>
          <a:p>
            <a:r>
              <a:rPr lang="en-US" sz="1000" dirty="0">
                <a:solidFill>
                  <a:schemeClr val="bg1"/>
                </a:solidFill>
                <a:latin typeface="Courier New" panose="02070309020205020404" pitchFamily="49" charset="0"/>
              </a:rPr>
              <a:t>es.                                                                                                                                 </a:t>
            </a:r>
          </a:p>
          <a:p>
            <a:r>
              <a:rPr lang="en-US" sz="1000" dirty="0">
                <a:solidFill>
                  <a:schemeClr val="bg1"/>
                </a:solidFill>
                <a:latin typeface="Courier New" panose="02070309020205020404" pitchFamily="49" charset="0"/>
              </a:rPr>
              <a:t>https://artifacthub.io/packages/helm/bizlinked/wordpress                        24.2.6          6.8.1                   WordPress is the world's most popular blogging and content man</a:t>
            </a:r>
          </a:p>
          <a:p>
            <a:r>
              <a:rPr lang="en-US" sz="1000" dirty="0" err="1">
                <a:solidFill>
                  <a:schemeClr val="bg1"/>
                </a:solidFill>
                <a:latin typeface="Courier New" panose="02070309020205020404" pitchFamily="49" charset="0"/>
              </a:rPr>
              <a:t>agement</a:t>
            </a:r>
            <a:r>
              <a:rPr lang="en-US" sz="1000" dirty="0">
                <a:solidFill>
                  <a:schemeClr val="bg1"/>
                </a:solidFill>
                <a:latin typeface="Courier New" panose="02070309020205020404" pitchFamily="49" charset="0"/>
              </a:rPr>
              <a:t> platform. Powerful yet simple, everyone from students to global corporations use it to build beautiful, functional websites.</a:t>
            </a:r>
          </a:p>
          <a:p>
            <a:r>
              <a:rPr lang="en-US" sz="1000" dirty="0">
                <a:solidFill>
                  <a:schemeClr val="bg1"/>
                </a:solidFill>
                <a:latin typeface="Courier New" panose="02070309020205020404" pitchFamily="49" charset="0"/>
              </a:rPr>
              <a:t>https://artifacthub.io/packages/helm/bitnami-aks/wordpress                      15.2.13         6.1.0                   WordPress is the world's most popular blogging and content man</a:t>
            </a:r>
          </a:p>
          <a:p>
            <a:r>
              <a:rPr lang="en-US" sz="1000" dirty="0" err="1">
                <a:solidFill>
                  <a:schemeClr val="bg1"/>
                </a:solidFill>
                <a:latin typeface="Courier New" panose="02070309020205020404" pitchFamily="49" charset="0"/>
              </a:rPr>
              <a:t>agement</a:t>
            </a:r>
            <a:r>
              <a:rPr lang="en-US" sz="1000" dirty="0">
                <a:solidFill>
                  <a:schemeClr val="bg1"/>
                </a:solidFill>
                <a:latin typeface="Courier New" panose="02070309020205020404" pitchFamily="49" charset="0"/>
              </a:rPr>
              <a:t> platform. Powerful yet simple, everyone from students to global corporations use it to build beautiful, functional websites.</a:t>
            </a:r>
          </a:p>
          <a:p>
            <a:r>
              <a:rPr lang="en-US" sz="1000" dirty="0">
                <a:solidFill>
                  <a:schemeClr val="bg1"/>
                </a:solidFill>
                <a:latin typeface="Courier New" panose="02070309020205020404" pitchFamily="49" charset="0"/>
              </a:rPr>
              <a:t>https://artifacthub.io/packages/helm/shubham-wordpress/wordpress                0.1.0           1.16.0                  A Helm chart for Kubernetes                                   </a:t>
            </a:r>
          </a:p>
          <a:p>
            <a:r>
              <a:rPr lang="en-US" sz="1000" dirty="0">
                <a:solidFill>
                  <a:schemeClr val="bg1"/>
                </a:solidFill>
                <a:latin typeface="Courier New" panose="02070309020205020404" pitchFamily="49" charset="0"/>
              </a:rPr>
              <a:t>                                                                                                                                    </a:t>
            </a:r>
          </a:p>
          <a:p>
            <a:r>
              <a:rPr lang="en-US" sz="1000" dirty="0">
                <a:solidFill>
                  <a:schemeClr val="bg1"/>
                </a:solidFill>
                <a:latin typeface="Courier New" panose="02070309020205020404" pitchFamily="49" charset="0"/>
              </a:rPr>
              <a:t>https://artifacthub.io/packages/helm/bitnami/wordpress                          24.2.6          6.8.1                   WordPress is the world's most popular blogging and content man</a:t>
            </a:r>
          </a:p>
          <a:p>
            <a:r>
              <a:rPr lang="en-US" sz="1000" dirty="0" err="1">
                <a:solidFill>
                  <a:schemeClr val="bg1"/>
                </a:solidFill>
                <a:latin typeface="Courier New" panose="02070309020205020404" pitchFamily="49" charset="0"/>
              </a:rPr>
              <a:t>agement</a:t>
            </a:r>
            <a:r>
              <a:rPr lang="en-US" sz="1000" dirty="0">
                <a:solidFill>
                  <a:schemeClr val="bg1"/>
                </a:solidFill>
                <a:latin typeface="Courier New" panose="02070309020205020404" pitchFamily="49" charset="0"/>
              </a:rPr>
              <a:t> platform. Powerful yet simple, everyone from students to global corporations use it to build beautiful, functional websites.</a:t>
            </a:r>
          </a:p>
          <a:p>
            <a:r>
              <a:rPr lang="en-US" sz="1000" dirty="0">
                <a:solidFill>
                  <a:schemeClr val="bg1"/>
                </a:solidFill>
                <a:latin typeface="Courier New" panose="02070309020205020404" pitchFamily="49" charset="0"/>
              </a:rPr>
              <a:t>https://artifacthub.io/packages/helm/devops/wordpress                           0.12.0          1.16.0                  </a:t>
            </a:r>
            <a:r>
              <a:rPr lang="en-US" sz="1000" dirty="0" err="1">
                <a:solidFill>
                  <a:schemeClr val="bg1"/>
                </a:solidFill>
                <a:latin typeface="Courier New" panose="02070309020205020404" pitchFamily="49" charset="0"/>
              </a:rPr>
              <a:t>Wordpress</a:t>
            </a:r>
            <a:r>
              <a:rPr lang="en-US" sz="1000" dirty="0">
                <a:solidFill>
                  <a:schemeClr val="bg1"/>
                </a:solidFill>
                <a:latin typeface="Courier New" panose="02070309020205020404" pitchFamily="49" charset="0"/>
              </a:rPr>
              <a:t> helm chart                                          </a:t>
            </a:r>
          </a:p>
          <a:p>
            <a:r>
              <a:rPr lang="en-US" sz="1000" dirty="0">
                <a:solidFill>
                  <a:schemeClr val="bg1"/>
                </a:solidFill>
                <a:latin typeface="Courier New" panose="02070309020205020404" pitchFamily="49" charset="0"/>
              </a:rPr>
              <a:t>                                                                                                                                    </a:t>
            </a:r>
          </a:p>
          <a:p>
            <a:r>
              <a:rPr lang="en-US" sz="1000" dirty="0">
                <a:solidFill>
                  <a:schemeClr val="bg1"/>
                </a:solidFill>
                <a:latin typeface="Courier New" panose="02070309020205020404" pitchFamily="49" charset="0"/>
              </a:rPr>
              <a:t>https://artifacthub.io/packages/helm/sikalabs/wordpress                         0.2.0                                   Simple </a:t>
            </a:r>
            <a:r>
              <a:rPr lang="en-US" sz="1000" dirty="0" err="1">
                <a:solidFill>
                  <a:schemeClr val="bg1"/>
                </a:solidFill>
                <a:latin typeface="Courier New" panose="02070309020205020404" pitchFamily="49" charset="0"/>
              </a:rPr>
              <a:t>Wordpress</a:t>
            </a:r>
            <a:r>
              <a:rPr lang="en-US" sz="1000" dirty="0">
                <a:solidFill>
                  <a:schemeClr val="bg1"/>
                </a:solidFill>
                <a:latin typeface="Courier New" panose="02070309020205020404" pitchFamily="49" charset="0"/>
              </a:rPr>
              <a:t>                                              </a:t>
            </a:r>
          </a:p>
          <a:p>
            <a:r>
              <a:rPr lang="en-US" sz="1000" dirty="0">
                <a:solidFill>
                  <a:schemeClr val="bg1"/>
                </a:solidFill>
                <a:latin typeface="Courier New" panose="02070309020205020404" pitchFamily="49" charset="0"/>
              </a:rPr>
              <a:t>                                                                                                                                    </a:t>
            </a:r>
          </a:p>
          <a:p>
            <a:r>
              <a:rPr lang="en-US" sz="1000" dirty="0">
                <a:solidFill>
                  <a:schemeClr val="bg1"/>
                </a:solidFill>
                <a:latin typeface="Courier New" panose="02070309020205020404" pitchFamily="49" charset="0"/>
              </a:rPr>
              <a:t>https://artifacthub.io/packages/helm/schichtel/wordpress                        0.9.2           6.8.1                   A Helm chart for WordPress                                    </a:t>
            </a:r>
          </a:p>
          <a:p>
            <a:r>
              <a:rPr lang="en-US" sz="1000" dirty="0">
                <a:solidFill>
                  <a:schemeClr val="bg1"/>
                </a:solidFill>
                <a:latin typeface="Courier New" panose="02070309020205020404" pitchFamily="49" charset="0"/>
              </a:rPr>
              <a:t>                                                                                                                                    </a:t>
            </a:r>
          </a:p>
          <a:p>
            <a:r>
              <a:rPr lang="en-US" sz="1000" dirty="0">
                <a:solidFill>
                  <a:schemeClr val="bg1"/>
                </a:solidFill>
                <a:latin typeface="Courier New" panose="02070309020205020404" pitchFamily="49" charset="0"/>
              </a:rPr>
              <a:t>https://artifacthub.io/packages/helm/sikademo/wordpress                         2020.11.18                              Example </a:t>
            </a:r>
            <a:r>
              <a:rPr lang="en-US" sz="1000" dirty="0" err="1">
                <a:solidFill>
                  <a:schemeClr val="bg1"/>
                </a:solidFill>
                <a:latin typeface="Courier New" panose="02070309020205020404" pitchFamily="49" charset="0"/>
              </a:rPr>
              <a:t>Wordpress</a:t>
            </a:r>
            <a:r>
              <a:rPr lang="en-US" sz="1000" dirty="0">
                <a:solidFill>
                  <a:schemeClr val="bg1"/>
                </a:solidFill>
                <a:latin typeface="Courier New" panose="02070309020205020404" pitchFamily="49" charset="0"/>
              </a:rPr>
              <a:t> Chart (with MySQL)                          </a:t>
            </a:r>
          </a:p>
          <a:p>
            <a:r>
              <a:rPr lang="en-US" sz="1000" dirty="0">
                <a:solidFill>
                  <a:schemeClr val="bg1"/>
                </a:solidFill>
                <a:latin typeface="Courier New" panose="02070309020205020404" pitchFamily="49" charset="0"/>
              </a:rPr>
              <a:t>                                                                                                                                    </a:t>
            </a:r>
          </a:p>
          <a:p>
            <a:r>
              <a:rPr lang="en-US" sz="1000" dirty="0">
                <a:solidFill>
                  <a:schemeClr val="bg1"/>
                </a:solidFill>
                <a:latin typeface="Courier New" panose="02070309020205020404" pitchFamily="49" charset="0"/>
              </a:rPr>
              <a:t>https://artifacthub.io/packages/helm/skywordpress/wordpress                     0.1.0           1.16.0                  A Helm chart for WordPress                                    </a:t>
            </a:r>
          </a:p>
          <a:p>
            <a:r>
              <a:rPr lang="en-US" sz="1000" dirty="0">
                <a:solidFill>
                  <a:schemeClr val="bg1"/>
                </a:solidFill>
                <a:latin typeface="Courier New" panose="02070309020205020404" pitchFamily="49" charset="0"/>
              </a:rPr>
              <a:t>                                                                                                                                    </a:t>
            </a:r>
          </a:p>
          <a:p>
            <a:r>
              <a:rPr lang="en-US" sz="1000" dirty="0">
                <a:solidFill>
                  <a:schemeClr val="bg1"/>
                </a:solidFill>
                <a:latin typeface="Courier New" panose="02070309020205020404" pitchFamily="49" charset="0"/>
              </a:rPr>
              <a:t>https://artifacthub.io/packages/helm/camptocamp3/wordpress                      0.6.10          4.8.1                   Web publishing platform for building blogs and websites.      </a:t>
            </a:r>
          </a:p>
          <a:p>
            <a:r>
              <a:rPr lang="en-US" sz="1000" dirty="0">
                <a:solidFill>
                  <a:schemeClr val="bg1"/>
                </a:solidFill>
                <a:latin typeface="Courier New" panose="02070309020205020404" pitchFamily="49" charset="0"/>
              </a:rPr>
              <a:t>                                                                                                                                    </a:t>
            </a:r>
          </a:p>
          <a:p>
            <a:r>
              <a:rPr lang="en-US" sz="1000" dirty="0">
                <a:solidFill>
                  <a:schemeClr val="bg1"/>
                </a:solidFill>
                <a:latin typeface="Courier New" panose="02070309020205020404" pitchFamily="49" charset="0"/>
              </a:rPr>
              <a:t>https://artifacthub.io/packages/helm/riftbit/wordpress                          12.1.16         5.8.1                   Web publishing platform for building blogs and websites.</a:t>
            </a:r>
          </a:p>
          <a:p>
            <a:pPr marL="0" marR="0">
              <a:spcBef>
                <a:spcPts val="0"/>
              </a:spcBef>
              <a:spcAft>
                <a:spcPts val="0"/>
              </a:spcAft>
            </a:pPr>
            <a:endParaRPr lang="en-US" sz="1100" dirty="0">
              <a:solidFill>
                <a:schemeClr val="bg1"/>
              </a:solidFill>
              <a:effectLst/>
              <a:latin typeface="Courier New" panose="02070309020205020404" pitchFamily="49" charset="0"/>
            </a:endParaRPr>
          </a:p>
        </p:txBody>
      </p:sp>
    </p:spTree>
    <p:extLst>
      <p:ext uri="{BB962C8B-B14F-4D97-AF65-F5344CB8AC3E}">
        <p14:creationId xmlns:p14="http://schemas.microsoft.com/office/powerpoint/2010/main" val="14447440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1000"/>
                                        <p:tgtEl>
                                          <p:spTgt spid="3">
                                            <p:txEl>
                                              <p:pRg st="3" end="3"/>
                                            </p:txEl>
                                          </p:spTgt>
                                        </p:tgtEl>
                                      </p:cBhvr>
                                    </p:animEffect>
                                    <p:anim calcmode="lin" valueType="num">
                                      <p:cBhvr>
                                        <p:cTn id="1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1000"/>
                                        <p:tgtEl>
                                          <p:spTgt spid="3">
                                            <p:txEl>
                                              <p:pRg st="4" end="4"/>
                                            </p:txEl>
                                          </p:spTgt>
                                        </p:tgtEl>
                                      </p:cBhvr>
                                    </p:animEffect>
                                    <p:anim calcmode="lin" valueType="num">
                                      <p:cBhvr>
                                        <p:cTn id="1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1000"/>
                                        <p:tgtEl>
                                          <p:spTgt spid="3">
                                            <p:txEl>
                                              <p:pRg st="7" end="7"/>
                                            </p:txEl>
                                          </p:spTgt>
                                        </p:tgtEl>
                                      </p:cBhvr>
                                    </p:animEffect>
                                    <p:anim calcmode="lin" valueType="num">
                                      <p:cBhvr>
                                        <p:cTn id="3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1000"/>
                                        <p:tgtEl>
                                          <p:spTgt spid="3">
                                            <p:txEl>
                                              <p:pRg st="8" end="8"/>
                                            </p:txEl>
                                          </p:spTgt>
                                        </p:tgtEl>
                                      </p:cBhvr>
                                    </p:animEffect>
                                    <p:anim calcmode="lin" valueType="num">
                                      <p:cBhvr>
                                        <p:cTn id="3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fade">
                                      <p:cBhvr>
                                        <p:cTn id="41" dur="1000"/>
                                        <p:tgtEl>
                                          <p:spTgt spid="3">
                                            <p:txEl>
                                              <p:pRg st="9" end="9"/>
                                            </p:txEl>
                                          </p:spTgt>
                                        </p:tgtEl>
                                      </p:cBhvr>
                                    </p:animEffect>
                                    <p:anim calcmode="lin" valueType="num">
                                      <p:cBhvr>
                                        <p:cTn id="4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9" end="9"/>
                                            </p:txEl>
                                          </p:spTgt>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fade">
                                      <p:cBhvr>
                                        <p:cTn id="46" dur="1000"/>
                                        <p:tgtEl>
                                          <p:spTgt spid="3">
                                            <p:txEl>
                                              <p:pRg st="10" end="10"/>
                                            </p:txEl>
                                          </p:spTgt>
                                        </p:tgtEl>
                                      </p:cBhvr>
                                    </p:animEffect>
                                    <p:anim calcmode="lin" valueType="num">
                                      <p:cBhvr>
                                        <p:cTn id="47"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1000"/>
                                        <p:tgtEl>
                                          <p:spTgt spid="3">
                                            <p:txEl>
                                              <p:pRg st="11" end="11"/>
                                            </p:txEl>
                                          </p:spTgt>
                                        </p:tgtEl>
                                      </p:cBhvr>
                                    </p:animEffect>
                                    <p:anim calcmode="lin" valueType="num">
                                      <p:cBhvr>
                                        <p:cTn id="52"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Effect transition="in" filter="fade">
                                      <p:cBhvr>
                                        <p:cTn id="56" dur="1000"/>
                                        <p:tgtEl>
                                          <p:spTgt spid="3">
                                            <p:txEl>
                                              <p:pRg st="12" end="12"/>
                                            </p:txEl>
                                          </p:spTgt>
                                        </p:tgtEl>
                                      </p:cBhvr>
                                    </p:animEffect>
                                    <p:anim calcmode="lin" valueType="num">
                                      <p:cBhvr>
                                        <p:cTn id="57"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animEffect transition="in" filter="fade">
                                      <p:cBhvr>
                                        <p:cTn id="61" dur="1000"/>
                                        <p:tgtEl>
                                          <p:spTgt spid="3">
                                            <p:txEl>
                                              <p:pRg st="13" end="13"/>
                                            </p:txEl>
                                          </p:spTgt>
                                        </p:tgtEl>
                                      </p:cBhvr>
                                    </p:animEffect>
                                    <p:anim calcmode="lin" valueType="num">
                                      <p:cBhvr>
                                        <p:cTn id="62"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3">
                                            <p:txEl>
                                              <p:pRg st="14" end="14"/>
                                            </p:txEl>
                                          </p:spTgt>
                                        </p:tgtEl>
                                        <p:attrNameLst>
                                          <p:attrName>style.visibility</p:attrName>
                                        </p:attrNameLst>
                                      </p:cBhvr>
                                      <p:to>
                                        <p:strVal val="visible"/>
                                      </p:to>
                                    </p:set>
                                    <p:animEffect transition="in" filter="fade">
                                      <p:cBhvr>
                                        <p:cTn id="66" dur="1000"/>
                                        <p:tgtEl>
                                          <p:spTgt spid="3">
                                            <p:txEl>
                                              <p:pRg st="14" end="14"/>
                                            </p:txEl>
                                          </p:spTgt>
                                        </p:tgtEl>
                                      </p:cBhvr>
                                    </p:animEffect>
                                    <p:anim calcmode="lin" valueType="num">
                                      <p:cBhvr>
                                        <p:cTn id="67"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69" presetID="47" presetClass="entr" presetSubtype="0" fill="hold" nodeType="with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Effect transition="in" filter="fade">
                                      <p:cBhvr>
                                        <p:cTn id="71" dur="1000"/>
                                        <p:tgtEl>
                                          <p:spTgt spid="3">
                                            <p:txEl>
                                              <p:pRg st="15" end="15"/>
                                            </p:txEl>
                                          </p:spTgt>
                                        </p:tgtEl>
                                      </p:cBhvr>
                                    </p:animEffect>
                                    <p:anim calcmode="lin" valueType="num">
                                      <p:cBhvr>
                                        <p:cTn id="72"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0"/>
                                  </p:stCondLst>
                                  <p:childTnLst>
                                    <p:set>
                                      <p:cBhvr>
                                        <p:cTn id="75" dur="1" fill="hold">
                                          <p:stCondLst>
                                            <p:cond delay="0"/>
                                          </p:stCondLst>
                                        </p:cTn>
                                        <p:tgtEl>
                                          <p:spTgt spid="3">
                                            <p:txEl>
                                              <p:pRg st="16" end="16"/>
                                            </p:txEl>
                                          </p:spTgt>
                                        </p:tgtEl>
                                        <p:attrNameLst>
                                          <p:attrName>style.visibility</p:attrName>
                                        </p:attrNameLst>
                                      </p:cBhvr>
                                      <p:to>
                                        <p:strVal val="visible"/>
                                      </p:to>
                                    </p:set>
                                    <p:animEffect transition="in" filter="fade">
                                      <p:cBhvr>
                                        <p:cTn id="76" dur="1000"/>
                                        <p:tgtEl>
                                          <p:spTgt spid="3">
                                            <p:txEl>
                                              <p:pRg st="16" end="16"/>
                                            </p:txEl>
                                          </p:spTgt>
                                        </p:tgtEl>
                                      </p:cBhvr>
                                    </p:animEffect>
                                    <p:anim calcmode="lin" valueType="num">
                                      <p:cBhvr>
                                        <p:cTn id="77"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78"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0"/>
                                  </p:stCondLst>
                                  <p:childTnLst>
                                    <p:set>
                                      <p:cBhvr>
                                        <p:cTn id="80" dur="1" fill="hold">
                                          <p:stCondLst>
                                            <p:cond delay="0"/>
                                          </p:stCondLst>
                                        </p:cTn>
                                        <p:tgtEl>
                                          <p:spTgt spid="3">
                                            <p:txEl>
                                              <p:pRg st="17" end="17"/>
                                            </p:txEl>
                                          </p:spTgt>
                                        </p:tgtEl>
                                        <p:attrNameLst>
                                          <p:attrName>style.visibility</p:attrName>
                                        </p:attrNameLst>
                                      </p:cBhvr>
                                      <p:to>
                                        <p:strVal val="visible"/>
                                      </p:to>
                                    </p:set>
                                    <p:animEffect transition="in" filter="fade">
                                      <p:cBhvr>
                                        <p:cTn id="81" dur="1000"/>
                                        <p:tgtEl>
                                          <p:spTgt spid="3">
                                            <p:txEl>
                                              <p:pRg st="17" end="17"/>
                                            </p:txEl>
                                          </p:spTgt>
                                        </p:tgtEl>
                                      </p:cBhvr>
                                    </p:animEffect>
                                    <p:anim calcmode="lin" valueType="num">
                                      <p:cBhvr>
                                        <p:cTn id="82"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17" end="17"/>
                                            </p:txEl>
                                          </p:spTgt>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0"/>
                                  </p:stCondLst>
                                  <p:childTnLst>
                                    <p:set>
                                      <p:cBhvr>
                                        <p:cTn id="85" dur="1" fill="hold">
                                          <p:stCondLst>
                                            <p:cond delay="0"/>
                                          </p:stCondLst>
                                        </p:cTn>
                                        <p:tgtEl>
                                          <p:spTgt spid="3">
                                            <p:txEl>
                                              <p:pRg st="18" end="18"/>
                                            </p:txEl>
                                          </p:spTgt>
                                        </p:tgtEl>
                                        <p:attrNameLst>
                                          <p:attrName>style.visibility</p:attrName>
                                        </p:attrNameLst>
                                      </p:cBhvr>
                                      <p:to>
                                        <p:strVal val="visible"/>
                                      </p:to>
                                    </p:set>
                                    <p:animEffect transition="in" filter="fade">
                                      <p:cBhvr>
                                        <p:cTn id="86" dur="1000"/>
                                        <p:tgtEl>
                                          <p:spTgt spid="3">
                                            <p:txEl>
                                              <p:pRg st="18" end="18"/>
                                            </p:txEl>
                                          </p:spTgt>
                                        </p:tgtEl>
                                      </p:cBhvr>
                                    </p:animEffect>
                                    <p:anim calcmode="lin" valueType="num">
                                      <p:cBhvr>
                                        <p:cTn id="87"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18" end="18"/>
                                            </p:txEl>
                                          </p:spTgt>
                                        </p:tgtEl>
                                        <p:attrNameLst>
                                          <p:attrName>ppt_y</p:attrName>
                                        </p:attrNameLst>
                                      </p:cBhvr>
                                      <p:tavLst>
                                        <p:tav tm="0">
                                          <p:val>
                                            <p:strVal val="#ppt_y-.1"/>
                                          </p:val>
                                        </p:tav>
                                        <p:tav tm="100000">
                                          <p:val>
                                            <p:strVal val="#ppt_y"/>
                                          </p:val>
                                        </p:tav>
                                      </p:tavLst>
                                    </p:anim>
                                  </p:childTnLst>
                                </p:cTn>
                              </p:par>
                              <p:par>
                                <p:cTn id="89" presetID="47" presetClass="entr" presetSubtype="0" fill="hold" nodeType="withEffect">
                                  <p:stCondLst>
                                    <p:cond delay="0"/>
                                  </p:stCondLst>
                                  <p:childTnLst>
                                    <p:set>
                                      <p:cBhvr>
                                        <p:cTn id="90" dur="1" fill="hold">
                                          <p:stCondLst>
                                            <p:cond delay="0"/>
                                          </p:stCondLst>
                                        </p:cTn>
                                        <p:tgtEl>
                                          <p:spTgt spid="3">
                                            <p:txEl>
                                              <p:pRg st="19" end="19"/>
                                            </p:txEl>
                                          </p:spTgt>
                                        </p:tgtEl>
                                        <p:attrNameLst>
                                          <p:attrName>style.visibility</p:attrName>
                                        </p:attrNameLst>
                                      </p:cBhvr>
                                      <p:to>
                                        <p:strVal val="visible"/>
                                      </p:to>
                                    </p:set>
                                    <p:animEffect transition="in" filter="fade">
                                      <p:cBhvr>
                                        <p:cTn id="91" dur="1000"/>
                                        <p:tgtEl>
                                          <p:spTgt spid="3">
                                            <p:txEl>
                                              <p:pRg st="19" end="19"/>
                                            </p:txEl>
                                          </p:spTgt>
                                        </p:tgtEl>
                                      </p:cBhvr>
                                    </p:animEffect>
                                    <p:anim calcmode="lin" valueType="num">
                                      <p:cBhvr>
                                        <p:cTn id="92" dur="1000" fill="hold"/>
                                        <p:tgtEl>
                                          <p:spTgt spid="3">
                                            <p:txEl>
                                              <p:pRg st="19" end="19"/>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19" end="19"/>
                                            </p:txEl>
                                          </p:spTgt>
                                        </p:tgtEl>
                                        <p:attrNameLst>
                                          <p:attrName>ppt_y</p:attrName>
                                        </p:attrNameLst>
                                      </p:cBhvr>
                                      <p:tavLst>
                                        <p:tav tm="0">
                                          <p:val>
                                            <p:strVal val="#ppt_y-.1"/>
                                          </p:val>
                                        </p:tav>
                                        <p:tav tm="100000">
                                          <p:val>
                                            <p:strVal val="#ppt_y"/>
                                          </p:val>
                                        </p:tav>
                                      </p:tavLst>
                                    </p:anim>
                                  </p:childTnLst>
                                </p:cTn>
                              </p:par>
                              <p:par>
                                <p:cTn id="94" presetID="47" presetClass="entr" presetSubtype="0" fill="hold" nodeType="withEffect">
                                  <p:stCondLst>
                                    <p:cond delay="0"/>
                                  </p:stCondLst>
                                  <p:childTnLst>
                                    <p:set>
                                      <p:cBhvr>
                                        <p:cTn id="95" dur="1" fill="hold">
                                          <p:stCondLst>
                                            <p:cond delay="0"/>
                                          </p:stCondLst>
                                        </p:cTn>
                                        <p:tgtEl>
                                          <p:spTgt spid="3">
                                            <p:txEl>
                                              <p:pRg st="20" end="20"/>
                                            </p:txEl>
                                          </p:spTgt>
                                        </p:tgtEl>
                                        <p:attrNameLst>
                                          <p:attrName>style.visibility</p:attrName>
                                        </p:attrNameLst>
                                      </p:cBhvr>
                                      <p:to>
                                        <p:strVal val="visible"/>
                                      </p:to>
                                    </p:set>
                                    <p:animEffect transition="in" filter="fade">
                                      <p:cBhvr>
                                        <p:cTn id="96" dur="1000"/>
                                        <p:tgtEl>
                                          <p:spTgt spid="3">
                                            <p:txEl>
                                              <p:pRg st="20" end="20"/>
                                            </p:txEl>
                                          </p:spTgt>
                                        </p:tgtEl>
                                      </p:cBhvr>
                                    </p:animEffect>
                                    <p:anim calcmode="lin" valueType="num">
                                      <p:cBhvr>
                                        <p:cTn id="97" dur="1000" fill="hold"/>
                                        <p:tgtEl>
                                          <p:spTgt spid="3">
                                            <p:txEl>
                                              <p:pRg st="20" end="20"/>
                                            </p:txEl>
                                          </p:spTgt>
                                        </p:tgtEl>
                                        <p:attrNameLst>
                                          <p:attrName>ppt_x</p:attrName>
                                        </p:attrNameLst>
                                      </p:cBhvr>
                                      <p:tavLst>
                                        <p:tav tm="0">
                                          <p:val>
                                            <p:strVal val="#ppt_x"/>
                                          </p:val>
                                        </p:tav>
                                        <p:tav tm="100000">
                                          <p:val>
                                            <p:strVal val="#ppt_x"/>
                                          </p:val>
                                        </p:tav>
                                      </p:tavLst>
                                    </p:anim>
                                    <p:anim calcmode="lin" valueType="num">
                                      <p:cBhvr>
                                        <p:cTn id="98" dur="1000" fill="hold"/>
                                        <p:tgtEl>
                                          <p:spTgt spid="3">
                                            <p:txEl>
                                              <p:pRg st="20" end="20"/>
                                            </p:txEl>
                                          </p:spTgt>
                                        </p:tgtEl>
                                        <p:attrNameLst>
                                          <p:attrName>ppt_y</p:attrName>
                                        </p:attrNameLst>
                                      </p:cBhvr>
                                      <p:tavLst>
                                        <p:tav tm="0">
                                          <p:val>
                                            <p:strVal val="#ppt_y-.1"/>
                                          </p:val>
                                        </p:tav>
                                        <p:tav tm="100000">
                                          <p:val>
                                            <p:strVal val="#ppt_y"/>
                                          </p:val>
                                        </p:tav>
                                      </p:tavLst>
                                    </p:anim>
                                  </p:childTnLst>
                                </p:cTn>
                              </p:par>
                              <p:par>
                                <p:cTn id="99" presetID="47" presetClass="entr" presetSubtype="0" fill="hold" nodeType="withEffect">
                                  <p:stCondLst>
                                    <p:cond delay="0"/>
                                  </p:stCondLst>
                                  <p:childTnLst>
                                    <p:set>
                                      <p:cBhvr>
                                        <p:cTn id="100" dur="1" fill="hold">
                                          <p:stCondLst>
                                            <p:cond delay="0"/>
                                          </p:stCondLst>
                                        </p:cTn>
                                        <p:tgtEl>
                                          <p:spTgt spid="3">
                                            <p:txEl>
                                              <p:pRg st="21" end="21"/>
                                            </p:txEl>
                                          </p:spTgt>
                                        </p:tgtEl>
                                        <p:attrNameLst>
                                          <p:attrName>style.visibility</p:attrName>
                                        </p:attrNameLst>
                                      </p:cBhvr>
                                      <p:to>
                                        <p:strVal val="visible"/>
                                      </p:to>
                                    </p:set>
                                    <p:animEffect transition="in" filter="fade">
                                      <p:cBhvr>
                                        <p:cTn id="101" dur="1000"/>
                                        <p:tgtEl>
                                          <p:spTgt spid="3">
                                            <p:txEl>
                                              <p:pRg st="21" end="21"/>
                                            </p:txEl>
                                          </p:spTgt>
                                        </p:tgtEl>
                                      </p:cBhvr>
                                    </p:animEffect>
                                    <p:anim calcmode="lin" valueType="num">
                                      <p:cBhvr>
                                        <p:cTn id="102" dur="1000" fill="hold"/>
                                        <p:tgtEl>
                                          <p:spTgt spid="3">
                                            <p:txEl>
                                              <p:pRg st="21" end="21"/>
                                            </p:txEl>
                                          </p:spTgt>
                                        </p:tgtEl>
                                        <p:attrNameLst>
                                          <p:attrName>ppt_x</p:attrName>
                                        </p:attrNameLst>
                                      </p:cBhvr>
                                      <p:tavLst>
                                        <p:tav tm="0">
                                          <p:val>
                                            <p:strVal val="#ppt_x"/>
                                          </p:val>
                                        </p:tav>
                                        <p:tav tm="100000">
                                          <p:val>
                                            <p:strVal val="#ppt_x"/>
                                          </p:val>
                                        </p:tav>
                                      </p:tavLst>
                                    </p:anim>
                                    <p:anim calcmode="lin" valueType="num">
                                      <p:cBhvr>
                                        <p:cTn id="103" dur="1000" fill="hold"/>
                                        <p:tgtEl>
                                          <p:spTgt spid="3">
                                            <p:txEl>
                                              <p:pRg st="21" end="21"/>
                                            </p:txEl>
                                          </p:spTgt>
                                        </p:tgtEl>
                                        <p:attrNameLst>
                                          <p:attrName>ppt_y</p:attrName>
                                        </p:attrNameLst>
                                      </p:cBhvr>
                                      <p:tavLst>
                                        <p:tav tm="0">
                                          <p:val>
                                            <p:strVal val="#ppt_y-.1"/>
                                          </p:val>
                                        </p:tav>
                                        <p:tav tm="100000">
                                          <p:val>
                                            <p:strVal val="#ppt_y"/>
                                          </p:val>
                                        </p:tav>
                                      </p:tavLst>
                                    </p:anim>
                                  </p:childTnLst>
                                </p:cTn>
                              </p:par>
                              <p:par>
                                <p:cTn id="104" presetID="47" presetClass="entr" presetSubtype="0" fill="hold" nodeType="withEffect">
                                  <p:stCondLst>
                                    <p:cond delay="0"/>
                                  </p:stCondLst>
                                  <p:childTnLst>
                                    <p:set>
                                      <p:cBhvr>
                                        <p:cTn id="105" dur="1" fill="hold">
                                          <p:stCondLst>
                                            <p:cond delay="0"/>
                                          </p:stCondLst>
                                        </p:cTn>
                                        <p:tgtEl>
                                          <p:spTgt spid="3">
                                            <p:txEl>
                                              <p:pRg st="22" end="22"/>
                                            </p:txEl>
                                          </p:spTgt>
                                        </p:tgtEl>
                                        <p:attrNameLst>
                                          <p:attrName>style.visibility</p:attrName>
                                        </p:attrNameLst>
                                      </p:cBhvr>
                                      <p:to>
                                        <p:strVal val="visible"/>
                                      </p:to>
                                    </p:set>
                                    <p:animEffect transition="in" filter="fade">
                                      <p:cBhvr>
                                        <p:cTn id="106" dur="1000"/>
                                        <p:tgtEl>
                                          <p:spTgt spid="3">
                                            <p:txEl>
                                              <p:pRg st="22" end="22"/>
                                            </p:txEl>
                                          </p:spTgt>
                                        </p:tgtEl>
                                      </p:cBhvr>
                                    </p:animEffect>
                                    <p:anim calcmode="lin" valueType="num">
                                      <p:cBhvr>
                                        <p:cTn id="107" dur="1000" fill="hold"/>
                                        <p:tgtEl>
                                          <p:spTgt spid="3">
                                            <p:txEl>
                                              <p:pRg st="22" end="22"/>
                                            </p:txEl>
                                          </p:spTgt>
                                        </p:tgtEl>
                                        <p:attrNameLst>
                                          <p:attrName>ppt_x</p:attrName>
                                        </p:attrNameLst>
                                      </p:cBhvr>
                                      <p:tavLst>
                                        <p:tav tm="0">
                                          <p:val>
                                            <p:strVal val="#ppt_x"/>
                                          </p:val>
                                        </p:tav>
                                        <p:tav tm="100000">
                                          <p:val>
                                            <p:strVal val="#ppt_x"/>
                                          </p:val>
                                        </p:tav>
                                      </p:tavLst>
                                    </p:anim>
                                    <p:anim calcmode="lin" valueType="num">
                                      <p:cBhvr>
                                        <p:cTn id="108" dur="1000" fill="hold"/>
                                        <p:tgtEl>
                                          <p:spTgt spid="3">
                                            <p:txEl>
                                              <p:pRg st="22" end="22"/>
                                            </p:txEl>
                                          </p:spTgt>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0"/>
                                  </p:stCondLst>
                                  <p:childTnLst>
                                    <p:set>
                                      <p:cBhvr>
                                        <p:cTn id="110" dur="1" fill="hold">
                                          <p:stCondLst>
                                            <p:cond delay="0"/>
                                          </p:stCondLst>
                                        </p:cTn>
                                        <p:tgtEl>
                                          <p:spTgt spid="3">
                                            <p:txEl>
                                              <p:pRg st="23" end="23"/>
                                            </p:txEl>
                                          </p:spTgt>
                                        </p:tgtEl>
                                        <p:attrNameLst>
                                          <p:attrName>style.visibility</p:attrName>
                                        </p:attrNameLst>
                                      </p:cBhvr>
                                      <p:to>
                                        <p:strVal val="visible"/>
                                      </p:to>
                                    </p:set>
                                    <p:animEffect transition="in" filter="fade">
                                      <p:cBhvr>
                                        <p:cTn id="111" dur="1000"/>
                                        <p:tgtEl>
                                          <p:spTgt spid="3">
                                            <p:txEl>
                                              <p:pRg st="23" end="23"/>
                                            </p:txEl>
                                          </p:spTgt>
                                        </p:tgtEl>
                                      </p:cBhvr>
                                    </p:animEffect>
                                    <p:anim calcmode="lin" valueType="num">
                                      <p:cBhvr>
                                        <p:cTn id="112" dur="1000" fill="hold"/>
                                        <p:tgtEl>
                                          <p:spTgt spid="3">
                                            <p:txEl>
                                              <p:pRg st="23" end="23"/>
                                            </p:txEl>
                                          </p:spTgt>
                                        </p:tgtEl>
                                        <p:attrNameLst>
                                          <p:attrName>ppt_x</p:attrName>
                                        </p:attrNameLst>
                                      </p:cBhvr>
                                      <p:tavLst>
                                        <p:tav tm="0">
                                          <p:val>
                                            <p:strVal val="#ppt_x"/>
                                          </p:val>
                                        </p:tav>
                                        <p:tav tm="100000">
                                          <p:val>
                                            <p:strVal val="#ppt_x"/>
                                          </p:val>
                                        </p:tav>
                                      </p:tavLst>
                                    </p:anim>
                                    <p:anim calcmode="lin" valueType="num">
                                      <p:cBhvr>
                                        <p:cTn id="113" dur="1000" fill="hold"/>
                                        <p:tgtEl>
                                          <p:spTgt spid="3">
                                            <p:txEl>
                                              <p:pRg st="23" end="23"/>
                                            </p:txEl>
                                          </p:spTgt>
                                        </p:tgtEl>
                                        <p:attrNameLst>
                                          <p:attrName>ppt_y</p:attrName>
                                        </p:attrNameLst>
                                      </p:cBhvr>
                                      <p:tavLst>
                                        <p:tav tm="0">
                                          <p:val>
                                            <p:strVal val="#ppt_y-.1"/>
                                          </p:val>
                                        </p:tav>
                                        <p:tav tm="100000">
                                          <p:val>
                                            <p:strVal val="#ppt_y"/>
                                          </p:val>
                                        </p:tav>
                                      </p:tavLst>
                                    </p:anim>
                                  </p:childTnLst>
                                </p:cTn>
                              </p:par>
                              <p:par>
                                <p:cTn id="114" presetID="47" presetClass="entr" presetSubtype="0" fill="hold" nodeType="withEffect">
                                  <p:stCondLst>
                                    <p:cond delay="0"/>
                                  </p:stCondLst>
                                  <p:childTnLst>
                                    <p:set>
                                      <p:cBhvr>
                                        <p:cTn id="115" dur="1" fill="hold">
                                          <p:stCondLst>
                                            <p:cond delay="0"/>
                                          </p:stCondLst>
                                        </p:cTn>
                                        <p:tgtEl>
                                          <p:spTgt spid="3">
                                            <p:txEl>
                                              <p:pRg st="24" end="24"/>
                                            </p:txEl>
                                          </p:spTgt>
                                        </p:tgtEl>
                                        <p:attrNameLst>
                                          <p:attrName>style.visibility</p:attrName>
                                        </p:attrNameLst>
                                      </p:cBhvr>
                                      <p:to>
                                        <p:strVal val="visible"/>
                                      </p:to>
                                    </p:set>
                                    <p:animEffect transition="in" filter="fade">
                                      <p:cBhvr>
                                        <p:cTn id="116" dur="1000"/>
                                        <p:tgtEl>
                                          <p:spTgt spid="3">
                                            <p:txEl>
                                              <p:pRg st="24" end="24"/>
                                            </p:txEl>
                                          </p:spTgt>
                                        </p:tgtEl>
                                      </p:cBhvr>
                                    </p:animEffect>
                                    <p:anim calcmode="lin" valueType="num">
                                      <p:cBhvr>
                                        <p:cTn id="117" dur="1000" fill="hold"/>
                                        <p:tgtEl>
                                          <p:spTgt spid="3">
                                            <p:txEl>
                                              <p:pRg st="24" end="24"/>
                                            </p:txEl>
                                          </p:spTgt>
                                        </p:tgtEl>
                                        <p:attrNameLst>
                                          <p:attrName>ppt_x</p:attrName>
                                        </p:attrNameLst>
                                      </p:cBhvr>
                                      <p:tavLst>
                                        <p:tav tm="0">
                                          <p:val>
                                            <p:strVal val="#ppt_x"/>
                                          </p:val>
                                        </p:tav>
                                        <p:tav tm="100000">
                                          <p:val>
                                            <p:strVal val="#ppt_x"/>
                                          </p:val>
                                        </p:tav>
                                      </p:tavLst>
                                    </p:anim>
                                    <p:anim calcmode="lin" valueType="num">
                                      <p:cBhvr>
                                        <p:cTn id="118" dur="1000" fill="hold"/>
                                        <p:tgtEl>
                                          <p:spTgt spid="3">
                                            <p:txEl>
                                              <p:pRg st="24" end="24"/>
                                            </p:txEl>
                                          </p:spTgt>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3">
                                            <p:txEl>
                                              <p:pRg st="25" end="25"/>
                                            </p:txEl>
                                          </p:spTgt>
                                        </p:tgtEl>
                                        <p:attrNameLst>
                                          <p:attrName>style.visibility</p:attrName>
                                        </p:attrNameLst>
                                      </p:cBhvr>
                                      <p:to>
                                        <p:strVal val="visible"/>
                                      </p:to>
                                    </p:set>
                                    <p:animEffect transition="in" filter="fade">
                                      <p:cBhvr>
                                        <p:cTn id="121" dur="1000"/>
                                        <p:tgtEl>
                                          <p:spTgt spid="3">
                                            <p:txEl>
                                              <p:pRg st="25" end="25"/>
                                            </p:txEl>
                                          </p:spTgt>
                                        </p:tgtEl>
                                      </p:cBhvr>
                                    </p:animEffect>
                                    <p:anim calcmode="lin" valueType="num">
                                      <p:cBhvr>
                                        <p:cTn id="122" dur="1000" fill="hold"/>
                                        <p:tgtEl>
                                          <p:spTgt spid="3">
                                            <p:txEl>
                                              <p:pRg st="25" end="25"/>
                                            </p:txEl>
                                          </p:spTgt>
                                        </p:tgtEl>
                                        <p:attrNameLst>
                                          <p:attrName>ppt_x</p:attrName>
                                        </p:attrNameLst>
                                      </p:cBhvr>
                                      <p:tavLst>
                                        <p:tav tm="0">
                                          <p:val>
                                            <p:strVal val="#ppt_x"/>
                                          </p:val>
                                        </p:tav>
                                        <p:tav tm="100000">
                                          <p:val>
                                            <p:strVal val="#ppt_x"/>
                                          </p:val>
                                        </p:tav>
                                      </p:tavLst>
                                    </p:anim>
                                    <p:anim calcmode="lin" valueType="num">
                                      <p:cBhvr>
                                        <p:cTn id="123" dur="1000" fill="hold"/>
                                        <p:tgtEl>
                                          <p:spTgt spid="3">
                                            <p:txEl>
                                              <p:pRg st="25" end="25"/>
                                            </p:txEl>
                                          </p:spTgt>
                                        </p:tgtEl>
                                        <p:attrNameLst>
                                          <p:attrName>ppt_y</p:attrName>
                                        </p:attrNameLst>
                                      </p:cBhvr>
                                      <p:tavLst>
                                        <p:tav tm="0">
                                          <p:val>
                                            <p:strVal val="#ppt_y-.1"/>
                                          </p:val>
                                        </p:tav>
                                        <p:tav tm="100000">
                                          <p:val>
                                            <p:strVal val="#ppt_y"/>
                                          </p:val>
                                        </p:tav>
                                      </p:tavLst>
                                    </p:anim>
                                  </p:childTnLst>
                                </p:cTn>
                              </p:par>
                              <p:par>
                                <p:cTn id="124" presetID="47" presetClass="entr" presetSubtype="0" fill="hold" nodeType="withEffect">
                                  <p:stCondLst>
                                    <p:cond delay="0"/>
                                  </p:stCondLst>
                                  <p:childTnLst>
                                    <p:set>
                                      <p:cBhvr>
                                        <p:cTn id="125" dur="1" fill="hold">
                                          <p:stCondLst>
                                            <p:cond delay="0"/>
                                          </p:stCondLst>
                                        </p:cTn>
                                        <p:tgtEl>
                                          <p:spTgt spid="3">
                                            <p:txEl>
                                              <p:pRg st="26" end="26"/>
                                            </p:txEl>
                                          </p:spTgt>
                                        </p:tgtEl>
                                        <p:attrNameLst>
                                          <p:attrName>style.visibility</p:attrName>
                                        </p:attrNameLst>
                                      </p:cBhvr>
                                      <p:to>
                                        <p:strVal val="visible"/>
                                      </p:to>
                                    </p:set>
                                    <p:animEffect transition="in" filter="fade">
                                      <p:cBhvr>
                                        <p:cTn id="126" dur="1000"/>
                                        <p:tgtEl>
                                          <p:spTgt spid="3">
                                            <p:txEl>
                                              <p:pRg st="26" end="26"/>
                                            </p:txEl>
                                          </p:spTgt>
                                        </p:tgtEl>
                                      </p:cBhvr>
                                    </p:animEffect>
                                    <p:anim calcmode="lin" valueType="num">
                                      <p:cBhvr>
                                        <p:cTn id="127" dur="1000" fill="hold"/>
                                        <p:tgtEl>
                                          <p:spTgt spid="3">
                                            <p:txEl>
                                              <p:pRg st="26" end="26"/>
                                            </p:txEl>
                                          </p:spTgt>
                                        </p:tgtEl>
                                        <p:attrNameLst>
                                          <p:attrName>ppt_x</p:attrName>
                                        </p:attrNameLst>
                                      </p:cBhvr>
                                      <p:tavLst>
                                        <p:tav tm="0">
                                          <p:val>
                                            <p:strVal val="#ppt_x"/>
                                          </p:val>
                                        </p:tav>
                                        <p:tav tm="100000">
                                          <p:val>
                                            <p:strVal val="#ppt_x"/>
                                          </p:val>
                                        </p:tav>
                                      </p:tavLst>
                                    </p:anim>
                                    <p:anim calcmode="lin" valueType="num">
                                      <p:cBhvr>
                                        <p:cTn id="128" dur="1000" fill="hold"/>
                                        <p:tgtEl>
                                          <p:spTgt spid="3">
                                            <p:txEl>
                                              <p:pRg st="26" end="2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E49554-0926-3B76-BC4E-72B36BE61109}"/>
              </a:ext>
            </a:extLst>
          </p:cNvPr>
          <p:cNvSpPr txBox="1"/>
          <p:nvPr/>
        </p:nvSpPr>
        <p:spPr>
          <a:xfrm>
            <a:off x="0" y="0"/>
            <a:ext cx="12192000" cy="7201972"/>
          </a:xfrm>
          <a:prstGeom prst="rect">
            <a:avLst/>
          </a:prstGeom>
          <a:noFill/>
        </p:spPr>
        <p:txBody>
          <a:bodyPr wrap="square">
            <a:spAutoFit/>
          </a:bodyPr>
          <a:lstStyle/>
          <a:p>
            <a:r>
              <a:rPr lang="en-US" sz="1200" dirty="0">
                <a:solidFill>
                  <a:srgbClr val="00B050"/>
                </a:solidFill>
                <a:latin typeface="Courier New" panose="02070309020205020404" pitchFamily="49" charset="0"/>
              </a:rPr>
              <a:t>[root@master1 ~]#  </a:t>
            </a:r>
            <a:r>
              <a:rPr lang="en-US" b="1" dirty="0">
                <a:solidFill>
                  <a:schemeClr val="accent2"/>
                </a:solidFill>
                <a:latin typeface="Courier New" panose="02070309020205020404" pitchFamily="49" charset="0"/>
              </a:rPr>
              <a:t>helm repo list</a:t>
            </a:r>
          </a:p>
          <a:p>
            <a:r>
              <a:rPr lang="en-US" sz="1800" dirty="0">
                <a:solidFill>
                  <a:schemeClr val="bg1"/>
                </a:solidFill>
                <a:latin typeface="Lucida Console" panose="020B0609040504020204" pitchFamily="49" charset="0"/>
              </a:rPr>
              <a:t>Error: no repositories to show</a:t>
            </a:r>
          </a:p>
          <a:p>
            <a:endParaRPr lang="en-US" sz="1800" dirty="0">
              <a:solidFill>
                <a:schemeClr val="bg1"/>
              </a:solidFill>
              <a:latin typeface="Lucida Console" panose="020B0609040504020204" pitchFamily="49" charset="0"/>
            </a:endParaRPr>
          </a:p>
          <a:p>
            <a:r>
              <a:rPr lang="en-US" sz="1200" dirty="0">
                <a:solidFill>
                  <a:srgbClr val="00B050"/>
                </a:solidFill>
                <a:latin typeface="Courier New" panose="02070309020205020404" pitchFamily="49" charset="0"/>
              </a:rPr>
              <a:t>[root@master1 ~]#  </a:t>
            </a:r>
            <a:r>
              <a:rPr lang="en-US" b="1" dirty="0">
                <a:solidFill>
                  <a:schemeClr val="accent2"/>
                </a:solidFill>
                <a:latin typeface="Courier New" panose="02070309020205020404" pitchFamily="49" charset="0"/>
              </a:rPr>
              <a:t>helm repo add </a:t>
            </a:r>
            <a:r>
              <a:rPr lang="en-US" b="1" dirty="0" err="1">
                <a:solidFill>
                  <a:schemeClr val="accent2"/>
                </a:solidFill>
                <a:latin typeface="Courier New" panose="02070309020205020404" pitchFamily="49" charset="0"/>
              </a:rPr>
              <a:t>bitnami</a:t>
            </a:r>
            <a:r>
              <a:rPr lang="en-US" b="1" dirty="0">
                <a:solidFill>
                  <a:schemeClr val="accent2"/>
                </a:solidFill>
                <a:latin typeface="Courier New" panose="02070309020205020404" pitchFamily="49" charset="0"/>
              </a:rPr>
              <a:t> https://charts.bitnami.com/bitnami</a:t>
            </a:r>
          </a:p>
          <a:p>
            <a:r>
              <a:rPr lang="en-US" sz="1800" dirty="0">
                <a:solidFill>
                  <a:schemeClr val="bg1"/>
                </a:solidFill>
                <a:latin typeface="Lucida Console" panose="020B0609040504020204" pitchFamily="49" charset="0"/>
              </a:rPr>
              <a:t>"</a:t>
            </a:r>
            <a:r>
              <a:rPr lang="en-US" sz="1800" dirty="0" err="1">
                <a:solidFill>
                  <a:schemeClr val="bg1"/>
                </a:solidFill>
                <a:latin typeface="Lucida Console" panose="020B0609040504020204" pitchFamily="49" charset="0"/>
              </a:rPr>
              <a:t>bitnami</a:t>
            </a:r>
            <a:r>
              <a:rPr lang="en-US" sz="1800" dirty="0">
                <a:solidFill>
                  <a:schemeClr val="bg1"/>
                </a:solidFill>
                <a:latin typeface="Lucida Console" panose="020B0609040504020204" pitchFamily="49" charset="0"/>
              </a:rPr>
              <a:t>" has been added to your repositories</a:t>
            </a:r>
          </a:p>
          <a:p>
            <a:endParaRPr lang="en-US" sz="1200" dirty="0">
              <a:solidFill>
                <a:srgbClr val="00B050"/>
              </a:solidFill>
              <a:latin typeface="Courier New" panose="02070309020205020404" pitchFamily="49" charset="0"/>
            </a:endParaRPr>
          </a:p>
          <a:p>
            <a:r>
              <a:rPr lang="en-US" sz="1200" dirty="0">
                <a:solidFill>
                  <a:srgbClr val="00B050"/>
                </a:solidFill>
                <a:latin typeface="Courier New" panose="02070309020205020404" pitchFamily="49" charset="0"/>
              </a:rPr>
              <a:t>[root@master1 ~]#  </a:t>
            </a:r>
            <a:r>
              <a:rPr lang="en-US" b="1" dirty="0">
                <a:solidFill>
                  <a:schemeClr val="accent2"/>
                </a:solidFill>
                <a:latin typeface="Courier New" panose="02070309020205020404" pitchFamily="49" charset="0"/>
              </a:rPr>
              <a:t>helm repo list</a:t>
            </a:r>
          </a:p>
          <a:p>
            <a:r>
              <a:rPr lang="en-US" sz="1800" dirty="0">
                <a:solidFill>
                  <a:schemeClr val="bg1"/>
                </a:solidFill>
                <a:latin typeface="Lucida Console" panose="020B0609040504020204" pitchFamily="49" charset="0"/>
              </a:rPr>
              <a:t>NAME    URL                               </a:t>
            </a:r>
          </a:p>
          <a:p>
            <a:r>
              <a:rPr lang="pl-PL" sz="1800" dirty="0">
                <a:solidFill>
                  <a:schemeClr val="bg1"/>
                </a:solidFill>
                <a:latin typeface="Lucida Console" panose="020B0609040504020204" pitchFamily="49" charset="0"/>
              </a:rPr>
              <a:t>bitnami </a:t>
            </a:r>
            <a:r>
              <a:rPr lang="pl-PL" sz="1800" dirty="0">
                <a:solidFill>
                  <a:schemeClr val="bg1"/>
                </a:solidFill>
                <a:latin typeface="Lucida Console" panose="020B0609040504020204" pitchFamily="49" charset="0"/>
                <a:hlinkClick r:id="rId2"/>
              </a:rPr>
              <a:t>https://charts.bitnami.com/bitnami</a:t>
            </a:r>
            <a:endParaRPr lang="en-US" sz="1800" dirty="0">
              <a:solidFill>
                <a:schemeClr val="bg1"/>
              </a:solidFill>
              <a:latin typeface="Lucida Console" panose="020B0609040504020204" pitchFamily="49" charset="0"/>
            </a:endParaRPr>
          </a:p>
          <a:p>
            <a:endParaRPr lang="en-US" dirty="0">
              <a:solidFill>
                <a:schemeClr val="bg1"/>
              </a:solidFill>
              <a:latin typeface="Lucida Console" panose="020B0609040504020204" pitchFamily="49" charset="0"/>
            </a:endParaRPr>
          </a:p>
          <a:p>
            <a:r>
              <a:rPr lang="en-US" sz="1200" dirty="0">
                <a:solidFill>
                  <a:srgbClr val="00B050"/>
                </a:solidFill>
                <a:latin typeface="Courier New" panose="02070309020205020404" pitchFamily="49" charset="0"/>
              </a:rPr>
              <a:t>[root@master1 ~]# </a:t>
            </a:r>
            <a:r>
              <a:rPr lang="en-US" b="1" dirty="0">
                <a:solidFill>
                  <a:schemeClr val="accent2"/>
                </a:solidFill>
                <a:latin typeface="Courier New" panose="02070309020205020404" pitchFamily="49" charset="0"/>
              </a:rPr>
              <a:t>helm search repo </a:t>
            </a:r>
            <a:r>
              <a:rPr lang="en-US" b="1" dirty="0" err="1">
                <a:solidFill>
                  <a:schemeClr val="accent2"/>
                </a:solidFill>
                <a:latin typeface="Courier New" panose="02070309020205020404" pitchFamily="49" charset="0"/>
              </a:rPr>
              <a:t>wordpress</a:t>
            </a:r>
            <a:r>
              <a:rPr lang="en-US" b="1" dirty="0">
                <a:solidFill>
                  <a:schemeClr val="accent2"/>
                </a:solidFill>
                <a:latin typeface="Courier New" panose="02070309020205020404" pitchFamily="49" charset="0"/>
              </a:rPr>
              <a:t> </a:t>
            </a:r>
          </a:p>
          <a:p>
            <a:r>
              <a:rPr lang="en-US" sz="1200" dirty="0">
                <a:solidFill>
                  <a:schemeClr val="bg1"/>
                </a:solidFill>
                <a:latin typeface="Courier New" panose="02070309020205020404" pitchFamily="49" charset="0"/>
              </a:rPr>
              <a:t>NAME                    CHART VERSION   APP VERSION     DESCRIPTION                                       </a:t>
            </a:r>
          </a:p>
          <a:p>
            <a:r>
              <a:rPr lang="en-US" sz="1200" dirty="0" err="1">
                <a:solidFill>
                  <a:schemeClr val="bg1"/>
                </a:solidFill>
                <a:latin typeface="Courier New" panose="02070309020205020404" pitchFamily="49" charset="0"/>
              </a:rPr>
              <a:t>bitnami</a:t>
            </a:r>
            <a:r>
              <a:rPr lang="en-US" sz="1200" dirty="0">
                <a:solidFill>
                  <a:schemeClr val="bg1"/>
                </a:solidFill>
                <a:latin typeface="Courier New" panose="02070309020205020404" pitchFamily="49" charset="0"/>
              </a:rPr>
              <a:t>/</a:t>
            </a:r>
            <a:r>
              <a:rPr lang="en-US" sz="1200" dirty="0" err="1">
                <a:solidFill>
                  <a:schemeClr val="bg1"/>
                </a:solidFill>
                <a:latin typeface="Courier New" panose="02070309020205020404" pitchFamily="49" charset="0"/>
              </a:rPr>
              <a:t>wordpress</a:t>
            </a:r>
            <a:r>
              <a:rPr lang="en-US" sz="1200" dirty="0">
                <a:solidFill>
                  <a:schemeClr val="bg1"/>
                </a:solidFill>
                <a:latin typeface="Courier New" panose="02070309020205020404" pitchFamily="49" charset="0"/>
              </a:rPr>
              <a:t>       24.2.6          6.8.1           WordPress is the world's most popular blogging ...</a:t>
            </a:r>
          </a:p>
          <a:p>
            <a:r>
              <a:rPr lang="en-US" sz="1200" dirty="0" err="1">
                <a:solidFill>
                  <a:schemeClr val="bg1"/>
                </a:solidFill>
                <a:latin typeface="Courier New" panose="02070309020205020404" pitchFamily="49" charset="0"/>
              </a:rPr>
              <a:t>bitnami</a:t>
            </a:r>
            <a:r>
              <a:rPr lang="en-US" sz="1200" dirty="0">
                <a:solidFill>
                  <a:schemeClr val="bg1"/>
                </a:solidFill>
                <a:latin typeface="Courier New" panose="02070309020205020404" pitchFamily="49" charset="0"/>
              </a:rPr>
              <a:t>/</a:t>
            </a:r>
            <a:r>
              <a:rPr lang="en-US" sz="1200" dirty="0" err="1">
                <a:solidFill>
                  <a:schemeClr val="bg1"/>
                </a:solidFill>
                <a:latin typeface="Courier New" panose="02070309020205020404" pitchFamily="49" charset="0"/>
              </a:rPr>
              <a:t>wordpress</a:t>
            </a:r>
            <a:r>
              <a:rPr lang="en-US" sz="1200" dirty="0">
                <a:solidFill>
                  <a:schemeClr val="bg1"/>
                </a:solidFill>
                <a:latin typeface="Courier New" panose="02070309020205020404" pitchFamily="49" charset="0"/>
              </a:rPr>
              <a:t>-intel 2.1.31          6.1.1           DEPRECATED WordPress for Intel is the most </a:t>
            </a:r>
            <a:r>
              <a:rPr lang="en-US" sz="1200" dirty="0" err="1">
                <a:solidFill>
                  <a:schemeClr val="bg1"/>
                </a:solidFill>
                <a:latin typeface="Courier New" panose="02070309020205020404" pitchFamily="49" charset="0"/>
              </a:rPr>
              <a:t>popu</a:t>
            </a:r>
            <a:r>
              <a:rPr lang="en-US" sz="1200" dirty="0">
                <a:solidFill>
                  <a:schemeClr val="bg1"/>
                </a:solidFill>
                <a:latin typeface="Courier New" panose="02070309020205020404" pitchFamily="49" charset="0"/>
              </a:rPr>
              <a:t>...</a:t>
            </a:r>
          </a:p>
          <a:p>
            <a:endParaRPr lang="en-US" sz="1200" dirty="0">
              <a:solidFill>
                <a:schemeClr val="bg1"/>
              </a:solidFill>
              <a:latin typeface="Courier New" panose="02070309020205020404" pitchFamily="49" charset="0"/>
            </a:endParaRPr>
          </a:p>
          <a:p>
            <a:r>
              <a:rPr lang="en-US" sz="1200" dirty="0">
                <a:solidFill>
                  <a:srgbClr val="00B050"/>
                </a:solidFill>
                <a:latin typeface="Courier New" panose="02070309020205020404" pitchFamily="49" charset="0"/>
              </a:rPr>
              <a:t>[root@master1 ~]# </a:t>
            </a:r>
            <a:r>
              <a:rPr lang="en-US" b="1" dirty="0">
                <a:solidFill>
                  <a:schemeClr val="accent2"/>
                </a:solidFill>
                <a:latin typeface="Courier New" panose="02070309020205020404" pitchFamily="49" charset="0"/>
              </a:rPr>
              <a:t>kubectl create namespace my-namespace</a:t>
            </a:r>
          </a:p>
          <a:p>
            <a:r>
              <a:rPr lang="en-US" sz="1200" dirty="0">
                <a:solidFill>
                  <a:schemeClr val="bg1"/>
                </a:solidFill>
                <a:latin typeface="Courier New" panose="02070309020205020404" pitchFamily="49" charset="0"/>
              </a:rPr>
              <a:t>namespace/my-namespace created</a:t>
            </a:r>
          </a:p>
          <a:p>
            <a:endParaRPr lang="en-US" sz="1800" dirty="0">
              <a:solidFill>
                <a:srgbClr val="657B83"/>
              </a:solidFill>
              <a:latin typeface="Lucida Console" panose="020B0609040504020204" pitchFamily="49" charset="0"/>
            </a:endParaRPr>
          </a:p>
          <a:p>
            <a:r>
              <a:rPr lang="en-US" sz="1200" dirty="0">
                <a:solidFill>
                  <a:srgbClr val="00B050"/>
                </a:solidFill>
                <a:latin typeface="Courier New" panose="02070309020205020404" pitchFamily="49" charset="0"/>
              </a:rPr>
              <a:t>[root@master1 ~]# </a:t>
            </a:r>
            <a:r>
              <a:rPr lang="en-US" b="1" dirty="0">
                <a:solidFill>
                  <a:schemeClr val="accent2"/>
                </a:solidFill>
                <a:latin typeface="Courier New" panose="02070309020205020404" pitchFamily="49" charset="0"/>
              </a:rPr>
              <a:t>helm install wordpress1 </a:t>
            </a:r>
            <a:r>
              <a:rPr lang="en-US" b="1" dirty="0" err="1">
                <a:solidFill>
                  <a:schemeClr val="accent2"/>
                </a:solidFill>
                <a:latin typeface="Courier New" panose="02070309020205020404" pitchFamily="49" charset="0"/>
              </a:rPr>
              <a:t>bitnami</a:t>
            </a:r>
            <a:r>
              <a:rPr lang="en-US" b="1" dirty="0">
                <a:solidFill>
                  <a:schemeClr val="accent2"/>
                </a:solidFill>
                <a:latin typeface="Courier New" panose="02070309020205020404" pitchFamily="49" charset="0"/>
              </a:rPr>
              <a:t>/</a:t>
            </a:r>
            <a:r>
              <a:rPr lang="en-US" b="1" dirty="0" err="1">
                <a:solidFill>
                  <a:schemeClr val="accent2"/>
                </a:solidFill>
                <a:latin typeface="Courier New" panose="02070309020205020404" pitchFamily="49" charset="0"/>
              </a:rPr>
              <a:t>wordpress</a:t>
            </a:r>
            <a:r>
              <a:rPr lang="en-US" b="1" dirty="0">
                <a:solidFill>
                  <a:schemeClr val="accent2"/>
                </a:solidFill>
                <a:latin typeface="Courier New" panose="02070309020205020404" pitchFamily="49" charset="0"/>
              </a:rPr>
              <a:t> -n my-namespace --version 24.2.6 </a:t>
            </a:r>
          </a:p>
          <a:p>
            <a:r>
              <a:rPr lang="en-US" sz="1200" dirty="0">
                <a:solidFill>
                  <a:schemeClr val="bg1"/>
                </a:solidFill>
                <a:latin typeface="Courier New" panose="02070309020205020404" pitchFamily="49" charset="0"/>
              </a:rPr>
              <a:t>NAME: wordpress1</a:t>
            </a:r>
          </a:p>
          <a:p>
            <a:r>
              <a:rPr lang="en-US" sz="1200" dirty="0">
                <a:solidFill>
                  <a:schemeClr val="bg1"/>
                </a:solidFill>
                <a:latin typeface="Courier New" panose="02070309020205020404" pitchFamily="49" charset="0"/>
              </a:rPr>
              <a:t>LAST DEPLOYED: Sun May 25 20:51:00 2025</a:t>
            </a:r>
          </a:p>
          <a:p>
            <a:r>
              <a:rPr lang="en-US" sz="1200" dirty="0">
                <a:solidFill>
                  <a:schemeClr val="bg1"/>
                </a:solidFill>
                <a:latin typeface="Courier New" panose="02070309020205020404" pitchFamily="49" charset="0"/>
              </a:rPr>
              <a:t>NAMESPACE: my-namespace</a:t>
            </a:r>
          </a:p>
          <a:p>
            <a:r>
              <a:rPr lang="en-US" sz="1200" dirty="0">
                <a:solidFill>
                  <a:schemeClr val="bg1"/>
                </a:solidFill>
                <a:latin typeface="Courier New" panose="02070309020205020404" pitchFamily="49" charset="0"/>
              </a:rPr>
              <a:t>STATUS: deployed</a:t>
            </a:r>
          </a:p>
          <a:p>
            <a:r>
              <a:rPr lang="en-US" sz="1200" dirty="0">
                <a:solidFill>
                  <a:schemeClr val="bg1"/>
                </a:solidFill>
                <a:latin typeface="Courier New" panose="02070309020205020404" pitchFamily="49" charset="0"/>
              </a:rPr>
              <a:t>REVISION: 1</a:t>
            </a:r>
          </a:p>
          <a:p>
            <a:r>
              <a:rPr lang="en-US" sz="1200" dirty="0">
                <a:solidFill>
                  <a:schemeClr val="bg1"/>
                </a:solidFill>
                <a:latin typeface="Courier New" panose="02070309020205020404" pitchFamily="49" charset="0"/>
              </a:rPr>
              <a:t>TEST SUITE: None</a:t>
            </a:r>
          </a:p>
          <a:p>
            <a:r>
              <a:rPr lang="en-US" sz="1200" dirty="0">
                <a:solidFill>
                  <a:schemeClr val="bg1"/>
                </a:solidFill>
                <a:latin typeface="Courier New" panose="02070309020205020404" pitchFamily="49" charset="0"/>
              </a:rPr>
              <a:t>NOTES:</a:t>
            </a:r>
          </a:p>
          <a:p>
            <a:r>
              <a:rPr lang="en-US" sz="1200" dirty="0">
                <a:solidFill>
                  <a:schemeClr val="bg1"/>
                </a:solidFill>
                <a:latin typeface="Courier New" panose="02070309020205020404" pitchFamily="49" charset="0"/>
              </a:rPr>
              <a:t>CHART NAME: </a:t>
            </a:r>
            <a:r>
              <a:rPr lang="en-US" sz="1200" dirty="0" err="1">
                <a:solidFill>
                  <a:schemeClr val="bg1"/>
                </a:solidFill>
                <a:latin typeface="Courier New" panose="02070309020205020404" pitchFamily="49" charset="0"/>
              </a:rPr>
              <a:t>wordpress</a:t>
            </a:r>
            <a:endParaRPr lang="en-US" sz="1200" dirty="0">
              <a:solidFill>
                <a:schemeClr val="bg1"/>
              </a:solidFill>
              <a:latin typeface="Courier New" panose="02070309020205020404" pitchFamily="49" charset="0"/>
            </a:endParaRPr>
          </a:p>
          <a:p>
            <a:r>
              <a:rPr lang="en-US" sz="1200" dirty="0">
                <a:solidFill>
                  <a:schemeClr val="bg1"/>
                </a:solidFill>
                <a:latin typeface="Courier New" panose="02070309020205020404" pitchFamily="49" charset="0"/>
              </a:rPr>
              <a:t>CHART VERSION: 24.2.6</a:t>
            </a:r>
          </a:p>
          <a:p>
            <a:r>
              <a:rPr lang="en-US" sz="1200" dirty="0">
                <a:solidFill>
                  <a:schemeClr val="bg1"/>
                </a:solidFill>
                <a:latin typeface="Courier New" panose="02070309020205020404" pitchFamily="49" charset="0"/>
              </a:rPr>
              <a:t>APP VERSION: 6.8.1</a:t>
            </a:r>
          </a:p>
          <a:p>
            <a:endParaRPr lang="en-US" sz="1200" dirty="0">
              <a:solidFill>
                <a:schemeClr val="bg1"/>
              </a:solidFill>
              <a:latin typeface="Courier New" panose="02070309020205020404" pitchFamily="49" charset="0"/>
            </a:endParaRPr>
          </a:p>
          <a:p>
            <a:endParaRPr lang="pl-PL" sz="1800" dirty="0">
              <a:solidFill>
                <a:schemeClr val="bg1"/>
              </a:solidFill>
              <a:latin typeface="Lucida Console" panose="020B0609040504020204" pitchFamily="49" charset="0"/>
            </a:endParaRPr>
          </a:p>
        </p:txBody>
      </p:sp>
    </p:spTree>
    <p:extLst>
      <p:ext uri="{BB962C8B-B14F-4D97-AF65-F5344CB8AC3E}">
        <p14:creationId xmlns:p14="http://schemas.microsoft.com/office/powerpoint/2010/main" val="2991660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1351"/>
                            </p:stCondLst>
                            <p:childTnLst>
                              <p:par>
                                <p:cTn id="8" presetID="47" presetClass="entr" presetSubtype="0" fill="hold"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anim calcmode="lin" valueType="num">
                                      <p:cBhvr>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iterate type="lt">
                                    <p:tmAbs val="50"/>
                                  </p:iterate>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3351"/>
                            </p:stCondLst>
                            <p:childTnLst>
                              <p:par>
                                <p:cTn id="18" presetID="47" presetClass="entr" presetSubtype="0"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anim calcmode="lin" valueType="num">
                                      <p:cBhvr>
                                        <p:cTn id="2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iterate type="lt">
                                    <p:tmAbs val="50"/>
                                  </p:iterate>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par>
                          <p:cTn id="27" fill="hold">
                            <p:stCondLst>
                              <p:cond delay="1351"/>
                            </p:stCondLst>
                            <p:childTnLst>
                              <p:par>
                                <p:cTn id="28" presetID="47" presetClass="entr" presetSubtype="0" fill="hold" nodeType="after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1000"/>
                                        <p:tgtEl>
                                          <p:spTgt spid="3">
                                            <p:txEl>
                                              <p:pRg st="7" end="7"/>
                                            </p:txEl>
                                          </p:spTgt>
                                        </p:tgtEl>
                                      </p:cBhvr>
                                    </p:animEffect>
                                    <p:anim calcmode="lin" valueType="num">
                                      <p:cBhvr>
                                        <p:cTn id="3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iterate type="lt">
                                    <p:tmAbs val="50"/>
                                  </p:iterate>
                                  <p:childTnLst>
                                    <p:set>
                                      <p:cBhvr>
                                        <p:cTn id="41" dur="1" fill="hold">
                                          <p:stCondLst>
                                            <p:cond delay="0"/>
                                          </p:stCondLst>
                                        </p:cTn>
                                        <p:tgtEl>
                                          <p:spTgt spid="3">
                                            <p:txEl>
                                              <p:pRg st="10" end="10"/>
                                            </p:txEl>
                                          </p:spTgt>
                                        </p:tgtEl>
                                        <p:attrNameLst>
                                          <p:attrName>style.visibility</p:attrName>
                                        </p:attrNameLst>
                                      </p:cBhvr>
                                      <p:to>
                                        <p:strVal val="visible"/>
                                      </p:to>
                                    </p:set>
                                  </p:childTnLst>
                                </p:cTn>
                              </p:par>
                            </p:childTnLst>
                          </p:cTn>
                        </p:par>
                        <p:par>
                          <p:cTn id="42" fill="hold">
                            <p:stCondLst>
                              <p:cond delay="1901"/>
                            </p:stCondLst>
                            <p:childTnLst>
                              <p:par>
                                <p:cTn id="43" presetID="47" presetClass="entr" presetSubtype="0" fill="hold" nodeType="after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1000"/>
                                        <p:tgtEl>
                                          <p:spTgt spid="3">
                                            <p:txEl>
                                              <p:pRg st="11" end="11"/>
                                            </p:txEl>
                                          </p:spTgt>
                                        </p:tgtEl>
                                      </p:cBhvr>
                                    </p:animEffect>
                                    <p:anim calcmode="lin" valueType="num">
                                      <p:cBhvr>
                                        <p:cTn id="4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animEffect transition="in" filter="fade">
                                      <p:cBhvr>
                                        <p:cTn id="50" dur="1000"/>
                                        <p:tgtEl>
                                          <p:spTgt spid="3">
                                            <p:txEl>
                                              <p:pRg st="12" end="12"/>
                                            </p:txEl>
                                          </p:spTgt>
                                        </p:tgtEl>
                                      </p:cBhvr>
                                    </p:animEffect>
                                    <p:anim calcmode="lin" valueType="num">
                                      <p:cBhvr>
                                        <p:cTn id="51"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Effect transition="in" filter="fade">
                                      <p:cBhvr>
                                        <p:cTn id="55" dur="1000"/>
                                        <p:tgtEl>
                                          <p:spTgt spid="3">
                                            <p:txEl>
                                              <p:pRg st="13" end="13"/>
                                            </p:txEl>
                                          </p:spTgt>
                                        </p:tgtEl>
                                      </p:cBhvr>
                                    </p:animEffect>
                                    <p:anim calcmode="lin" valueType="num">
                                      <p:cBhvr>
                                        <p:cTn id="56"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iterate type="lt">
                                    <p:tmAbs val="50"/>
                                  </p:iterate>
                                  <p:childTnLst>
                                    <p:set>
                                      <p:cBhvr>
                                        <p:cTn id="61" dur="1" fill="hold">
                                          <p:stCondLst>
                                            <p:cond delay="0"/>
                                          </p:stCondLst>
                                        </p:cTn>
                                        <p:tgtEl>
                                          <p:spTgt spid="3">
                                            <p:txEl>
                                              <p:pRg st="15" end="15"/>
                                            </p:txEl>
                                          </p:spTgt>
                                        </p:tgtEl>
                                        <p:attrNameLst>
                                          <p:attrName>style.visibility</p:attrName>
                                        </p:attrNameLst>
                                      </p:cBhvr>
                                      <p:to>
                                        <p:strVal val="visible"/>
                                      </p:to>
                                    </p:set>
                                  </p:childTnLst>
                                </p:cTn>
                              </p:par>
                            </p:childTnLst>
                          </p:cTn>
                        </p:par>
                        <p:par>
                          <p:cTn id="62" fill="hold">
                            <p:stCondLst>
                              <p:cond delay="2451"/>
                            </p:stCondLst>
                            <p:childTnLst>
                              <p:par>
                                <p:cTn id="63" presetID="47" presetClass="entr" presetSubtype="0" fill="hold" nodeType="after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Effect transition="in" filter="fade">
                                      <p:cBhvr>
                                        <p:cTn id="65" dur="1000"/>
                                        <p:tgtEl>
                                          <p:spTgt spid="3">
                                            <p:txEl>
                                              <p:pRg st="16" end="16"/>
                                            </p:txEl>
                                          </p:spTgt>
                                        </p:tgtEl>
                                      </p:cBhvr>
                                    </p:animEffect>
                                    <p:anim calcmode="lin" valueType="num">
                                      <p:cBhvr>
                                        <p:cTn id="66"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iterate type="lt">
                                    <p:tmAbs val="50"/>
                                  </p:iterate>
                                  <p:childTnLst>
                                    <p:set>
                                      <p:cBhvr>
                                        <p:cTn id="71"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47" presetClass="entr" presetSubtype="0" fill="hold" nodeType="clickEffect">
                                  <p:stCondLst>
                                    <p:cond delay="0"/>
                                  </p:stCondLst>
                                  <p:childTnLst>
                                    <p:set>
                                      <p:cBhvr>
                                        <p:cTn id="75" dur="1" fill="hold">
                                          <p:stCondLst>
                                            <p:cond delay="0"/>
                                          </p:stCondLst>
                                        </p:cTn>
                                        <p:tgtEl>
                                          <p:spTgt spid="3">
                                            <p:txEl>
                                              <p:pRg st="19" end="19"/>
                                            </p:txEl>
                                          </p:spTgt>
                                        </p:tgtEl>
                                        <p:attrNameLst>
                                          <p:attrName>style.visibility</p:attrName>
                                        </p:attrNameLst>
                                      </p:cBhvr>
                                      <p:to>
                                        <p:strVal val="visible"/>
                                      </p:to>
                                    </p:set>
                                    <p:animEffect transition="in" filter="fade">
                                      <p:cBhvr>
                                        <p:cTn id="76" dur="1000"/>
                                        <p:tgtEl>
                                          <p:spTgt spid="3">
                                            <p:txEl>
                                              <p:pRg st="19" end="19"/>
                                            </p:txEl>
                                          </p:spTgt>
                                        </p:tgtEl>
                                      </p:cBhvr>
                                    </p:animEffect>
                                    <p:anim calcmode="lin" valueType="num">
                                      <p:cBhvr>
                                        <p:cTn id="77" dur="1000" fill="hold"/>
                                        <p:tgtEl>
                                          <p:spTgt spid="3">
                                            <p:txEl>
                                              <p:pRg st="19" end="19"/>
                                            </p:txEl>
                                          </p:spTgt>
                                        </p:tgtEl>
                                        <p:attrNameLst>
                                          <p:attrName>ppt_x</p:attrName>
                                        </p:attrNameLst>
                                      </p:cBhvr>
                                      <p:tavLst>
                                        <p:tav tm="0">
                                          <p:val>
                                            <p:strVal val="#ppt_x"/>
                                          </p:val>
                                        </p:tav>
                                        <p:tav tm="100000">
                                          <p:val>
                                            <p:strVal val="#ppt_x"/>
                                          </p:val>
                                        </p:tav>
                                      </p:tavLst>
                                    </p:anim>
                                    <p:anim calcmode="lin" valueType="num">
                                      <p:cBhvr>
                                        <p:cTn id="78" dur="1000" fill="hold"/>
                                        <p:tgtEl>
                                          <p:spTgt spid="3">
                                            <p:txEl>
                                              <p:pRg st="19" end="19"/>
                                            </p:txEl>
                                          </p:spTgt>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0"/>
                                  </p:stCondLst>
                                  <p:childTnLst>
                                    <p:set>
                                      <p:cBhvr>
                                        <p:cTn id="80" dur="1" fill="hold">
                                          <p:stCondLst>
                                            <p:cond delay="0"/>
                                          </p:stCondLst>
                                        </p:cTn>
                                        <p:tgtEl>
                                          <p:spTgt spid="3">
                                            <p:txEl>
                                              <p:pRg st="20" end="20"/>
                                            </p:txEl>
                                          </p:spTgt>
                                        </p:tgtEl>
                                        <p:attrNameLst>
                                          <p:attrName>style.visibility</p:attrName>
                                        </p:attrNameLst>
                                      </p:cBhvr>
                                      <p:to>
                                        <p:strVal val="visible"/>
                                      </p:to>
                                    </p:set>
                                    <p:animEffect transition="in" filter="fade">
                                      <p:cBhvr>
                                        <p:cTn id="81" dur="1000"/>
                                        <p:tgtEl>
                                          <p:spTgt spid="3">
                                            <p:txEl>
                                              <p:pRg st="20" end="20"/>
                                            </p:txEl>
                                          </p:spTgt>
                                        </p:tgtEl>
                                      </p:cBhvr>
                                    </p:animEffect>
                                    <p:anim calcmode="lin" valueType="num">
                                      <p:cBhvr>
                                        <p:cTn id="82" dur="1000" fill="hold"/>
                                        <p:tgtEl>
                                          <p:spTgt spid="3">
                                            <p:txEl>
                                              <p:pRg st="20" end="20"/>
                                            </p:txEl>
                                          </p:spTgt>
                                        </p:tgtEl>
                                        <p:attrNameLst>
                                          <p:attrName>ppt_x</p:attrName>
                                        </p:attrNameLst>
                                      </p:cBhvr>
                                      <p:tavLst>
                                        <p:tav tm="0">
                                          <p:val>
                                            <p:strVal val="#ppt_x"/>
                                          </p:val>
                                        </p:tav>
                                        <p:tav tm="100000">
                                          <p:val>
                                            <p:strVal val="#ppt_x"/>
                                          </p:val>
                                        </p:tav>
                                      </p:tavLst>
                                    </p:anim>
                                    <p:anim calcmode="lin" valueType="num">
                                      <p:cBhvr>
                                        <p:cTn id="83" dur="1000" fill="hold"/>
                                        <p:tgtEl>
                                          <p:spTgt spid="3">
                                            <p:txEl>
                                              <p:pRg st="20" end="20"/>
                                            </p:txEl>
                                          </p:spTgt>
                                        </p:tgtEl>
                                        <p:attrNameLst>
                                          <p:attrName>ppt_y</p:attrName>
                                        </p:attrNameLst>
                                      </p:cBhvr>
                                      <p:tavLst>
                                        <p:tav tm="0">
                                          <p:val>
                                            <p:strVal val="#ppt_y-.1"/>
                                          </p:val>
                                        </p:tav>
                                        <p:tav tm="100000">
                                          <p:val>
                                            <p:strVal val="#ppt_y"/>
                                          </p:val>
                                        </p:tav>
                                      </p:tavLst>
                                    </p:anim>
                                  </p:childTnLst>
                                </p:cTn>
                              </p:par>
                              <p:par>
                                <p:cTn id="84" presetID="47" presetClass="entr" presetSubtype="0" fill="hold" nodeType="withEffect">
                                  <p:stCondLst>
                                    <p:cond delay="0"/>
                                  </p:stCondLst>
                                  <p:childTnLst>
                                    <p:set>
                                      <p:cBhvr>
                                        <p:cTn id="85" dur="1" fill="hold">
                                          <p:stCondLst>
                                            <p:cond delay="0"/>
                                          </p:stCondLst>
                                        </p:cTn>
                                        <p:tgtEl>
                                          <p:spTgt spid="3">
                                            <p:txEl>
                                              <p:pRg st="21" end="21"/>
                                            </p:txEl>
                                          </p:spTgt>
                                        </p:tgtEl>
                                        <p:attrNameLst>
                                          <p:attrName>style.visibility</p:attrName>
                                        </p:attrNameLst>
                                      </p:cBhvr>
                                      <p:to>
                                        <p:strVal val="visible"/>
                                      </p:to>
                                    </p:set>
                                    <p:animEffect transition="in" filter="fade">
                                      <p:cBhvr>
                                        <p:cTn id="86" dur="1000"/>
                                        <p:tgtEl>
                                          <p:spTgt spid="3">
                                            <p:txEl>
                                              <p:pRg st="21" end="21"/>
                                            </p:txEl>
                                          </p:spTgt>
                                        </p:tgtEl>
                                      </p:cBhvr>
                                    </p:animEffect>
                                    <p:anim calcmode="lin" valueType="num">
                                      <p:cBhvr>
                                        <p:cTn id="87" dur="1000" fill="hold"/>
                                        <p:tgtEl>
                                          <p:spTgt spid="3">
                                            <p:txEl>
                                              <p:pRg st="21" end="21"/>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21" end="21"/>
                                            </p:txEl>
                                          </p:spTgt>
                                        </p:tgtEl>
                                        <p:attrNameLst>
                                          <p:attrName>ppt_y</p:attrName>
                                        </p:attrNameLst>
                                      </p:cBhvr>
                                      <p:tavLst>
                                        <p:tav tm="0">
                                          <p:val>
                                            <p:strVal val="#ppt_y-.1"/>
                                          </p:val>
                                        </p:tav>
                                        <p:tav tm="100000">
                                          <p:val>
                                            <p:strVal val="#ppt_y"/>
                                          </p:val>
                                        </p:tav>
                                      </p:tavLst>
                                    </p:anim>
                                  </p:childTnLst>
                                </p:cTn>
                              </p:par>
                              <p:par>
                                <p:cTn id="89" presetID="47" presetClass="entr" presetSubtype="0" fill="hold" nodeType="withEffect">
                                  <p:stCondLst>
                                    <p:cond delay="0"/>
                                  </p:stCondLst>
                                  <p:childTnLst>
                                    <p:set>
                                      <p:cBhvr>
                                        <p:cTn id="90" dur="1" fill="hold">
                                          <p:stCondLst>
                                            <p:cond delay="0"/>
                                          </p:stCondLst>
                                        </p:cTn>
                                        <p:tgtEl>
                                          <p:spTgt spid="3">
                                            <p:txEl>
                                              <p:pRg st="22" end="22"/>
                                            </p:txEl>
                                          </p:spTgt>
                                        </p:tgtEl>
                                        <p:attrNameLst>
                                          <p:attrName>style.visibility</p:attrName>
                                        </p:attrNameLst>
                                      </p:cBhvr>
                                      <p:to>
                                        <p:strVal val="visible"/>
                                      </p:to>
                                    </p:set>
                                    <p:animEffect transition="in" filter="fade">
                                      <p:cBhvr>
                                        <p:cTn id="91" dur="1000"/>
                                        <p:tgtEl>
                                          <p:spTgt spid="3">
                                            <p:txEl>
                                              <p:pRg st="22" end="22"/>
                                            </p:txEl>
                                          </p:spTgt>
                                        </p:tgtEl>
                                      </p:cBhvr>
                                    </p:animEffect>
                                    <p:anim calcmode="lin" valueType="num">
                                      <p:cBhvr>
                                        <p:cTn id="92" dur="1000" fill="hold"/>
                                        <p:tgtEl>
                                          <p:spTgt spid="3">
                                            <p:txEl>
                                              <p:pRg st="22" end="22"/>
                                            </p:txEl>
                                          </p:spTgt>
                                        </p:tgtEl>
                                        <p:attrNameLst>
                                          <p:attrName>ppt_x</p:attrName>
                                        </p:attrNameLst>
                                      </p:cBhvr>
                                      <p:tavLst>
                                        <p:tav tm="0">
                                          <p:val>
                                            <p:strVal val="#ppt_x"/>
                                          </p:val>
                                        </p:tav>
                                        <p:tav tm="100000">
                                          <p:val>
                                            <p:strVal val="#ppt_x"/>
                                          </p:val>
                                        </p:tav>
                                      </p:tavLst>
                                    </p:anim>
                                    <p:anim calcmode="lin" valueType="num">
                                      <p:cBhvr>
                                        <p:cTn id="93" dur="1000" fill="hold"/>
                                        <p:tgtEl>
                                          <p:spTgt spid="3">
                                            <p:txEl>
                                              <p:pRg st="22" end="22"/>
                                            </p:txEl>
                                          </p:spTgt>
                                        </p:tgtEl>
                                        <p:attrNameLst>
                                          <p:attrName>ppt_y</p:attrName>
                                        </p:attrNameLst>
                                      </p:cBhvr>
                                      <p:tavLst>
                                        <p:tav tm="0">
                                          <p:val>
                                            <p:strVal val="#ppt_y-.1"/>
                                          </p:val>
                                        </p:tav>
                                        <p:tav tm="100000">
                                          <p:val>
                                            <p:strVal val="#ppt_y"/>
                                          </p:val>
                                        </p:tav>
                                      </p:tavLst>
                                    </p:anim>
                                  </p:childTnLst>
                                </p:cTn>
                              </p:par>
                              <p:par>
                                <p:cTn id="94" presetID="47" presetClass="entr" presetSubtype="0" fill="hold" nodeType="withEffect">
                                  <p:stCondLst>
                                    <p:cond delay="0"/>
                                  </p:stCondLst>
                                  <p:childTnLst>
                                    <p:set>
                                      <p:cBhvr>
                                        <p:cTn id="95" dur="1" fill="hold">
                                          <p:stCondLst>
                                            <p:cond delay="0"/>
                                          </p:stCondLst>
                                        </p:cTn>
                                        <p:tgtEl>
                                          <p:spTgt spid="3">
                                            <p:txEl>
                                              <p:pRg st="23" end="23"/>
                                            </p:txEl>
                                          </p:spTgt>
                                        </p:tgtEl>
                                        <p:attrNameLst>
                                          <p:attrName>style.visibility</p:attrName>
                                        </p:attrNameLst>
                                      </p:cBhvr>
                                      <p:to>
                                        <p:strVal val="visible"/>
                                      </p:to>
                                    </p:set>
                                    <p:animEffect transition="in" filter="fade">
                                      <p:cBhvr>
                                        <p:cTn id="96" dur="1000"/>
                                        <p:tgtEl>
                                          <p:spTgt spid="3">
                                            <p:txEl>
                                              <p:pRg st="23" end="23"/>
                                            </p:txEl>
                                          </p:spTgt>
                                        </p:tgtEl>
                                      </p:cBhvr>
                                    </p:animEffect>
                                    <p:anim calcmode="lin" valueType="num">
                                      <p:cBhvr>
                                        <p:cTn id="97" dur="1000" fill="hold"/>
                                        <p:tgtEl>
                                          <p:spTgt spid="3">
                                            <p:txEl>
                                              <p:pRg st="23" end="23"/>
                                            </p:txEl>
                                          </p:spTgt>
                                        </p:tgtEl>
                                        <p:attrNameLst>
                                          <p:attrName>ppt_x</p:attrName>
                                        </p:attrNameLst>
                                      </p:cBhvr>
                                      <p:tavLst>
                                        <p:tav tm="0">
                                          <p:val>
                                            <p:strVal val="#ppt_x"/>
                                          </p:val>
                                        </p:tav>
                                        <p:tav tm="100000">
                                          <p:val>
                                            <p:strVal val="#ppt_x"/>
                                          </p:val>
                                        </p:tav>
                                      </p:tavLst>
                                    </p:anim>
                                    <p:anim calcmode="lin" valueType="num">
                                      <p:cBhvr>
                                        <p:cTn id="98" dur="1000" fill="hold"/>
                                        <p:tgtEl>
                                          <p:spTgt spid="3">
                                            <p:txEl>
                                              <p:pRg st="23" end="23"/>
                                            </p:txEl>
                                          </p:spTgt>
                                        </p:tgtEl>
                                        <p:attrNameLst>
                                          <p:attrName>ppt_y</p:attrName>
                                        </p:attrNameLst>
                                      </p:cBhvr>
                                      <p:tavLst>
                                        <p:tav tm="0">
                                          <p:val>
                                            <p:strVal val="#ppt_y-.1"/>
                                          </p:val>
                                        </p:tav>
                                        <p:tav tm="100000">
                                          <p:val>
                                            <p:strVal val="#ppt_y"/>
                                          </p:val>
                                        </p:tav>
                                      </p:tavLst>
                                    </p:anim>
                                  </p:childTnLst>
                                </p:cTn>
                              </p:par>
                              <p:par>
                                <p:cTn id="99" presetID="47" presetClass="entr" presetSubtype="0" fill="hold" nodeType="withEffect">
                                  <p:stCondLst>
                                    <p:cond delay="0"/>
                                  </p:stCondLst>
                                  <p:childTnLst>
                                    <p:set>
                                      <p:cBhvr>
                                        <p:cTn id="100" dur="1" fill="hold">
                                          <p:stCondLst>
                                            <p:cond delay="0"/>
                                          </p:stCondLst>
                                        </p:cTn>
                                        <p:tgtEl>
                                          <p:spTgt spid="3">
                                            <p:txEl>
                                              <p:pRg st="24" end="24"/>
                                            </p:txEl>
                                          </p:spTgt>
                                        </p:tgtEl>
                                        <p:attrNameLst>
                                          <p:attrName>style.visibility</p:attrName>
                                        </p:attrNameLst>
                                      </p:cBhvr>
                                      <p:to>
                                        <p:strVal val="visible"/>
                                      </p:to>
                                    </p:set>
                                    <p:animEffect transition="in" filter="fade">
                                      <p:cBhvr>
                                        <p:cTn id="101" dur="1000"/>
                                        <p:tgtEl>
                                          <p:spTgt spid="3">
                                            <p:txEl>
                                              <p:pRg st="24" end="24"/>
                                            </p:txEl>
                                          </p:spTgt>
                                        </p:tgtEl>
                                      </p:cBhvr>
                                    </p:animEffect>
                                    <p:anim calcmode="lin" valueType="num">
                                      <p:cBhvr>
                                        <p:cTn id="102" dur="1000" fill="hold"/>
                                        <p:tgtEl>
                                          <p:spTgt spid="3">
                                            <p:txEl>
                                              <p:pRg st="24" end="24"/>
                                            </p:txEl>
                                          </p:spTgt>
                                        </p:tgtEl>
                                        <p:attrNameLst>
                                          <p:attrName>ppt_x</p:attrName>
                                        </p:attrNameLst>
                                      </p:cBhvr>
                                      <p:tavLst>
                                        <p:tav tm="0">
                                          <p:val>
                                            <p:strVal val="#ppt_x"/>
                                          </p:val>
                                        </p:tav>
                                        <p:tav tm="100000">
                                          <p:val>
                                            <p:strVal val="#ppt_x"/>
                                          </p:val>
                                        </p:tav>
                                      </p:tavLst>
                                    </p:anim>
                                    <p:anim calcmode="lin" valueType="num">
                                      <p:cBhvr>
                                        <p:cTn id="103" dur="1000" fill="hold"/>
                                        <p:tgtEl>
                                          <p:spTgt spid="3">
                                            <p:txEl>
                                              <p:pRg st="24" end="24"/>
                                            </p:txEl>
                                          </p:spTgt>
                                        </p:tgtEl>
                                        <p:attrNameLst>
                                          <p:attrName>ppt_y</p:attrName>
                                        </p:attrNameLst>
                                      </p:cBhvr>
                                      <p:tavLst>
                                        <p:tav tm="0">
                                          <p:val>
                                            <p:strVal val="#ppt_y-.1"/>
                                          </p:val>
                                        </p:tav>
                                        <p:tav tm="100000">
                                          <p:val>
                                            <p:strVal val="#ppt_y"/>
                                          </p:val>
                                        </p:tav>
                                      </p:tavLst>
                                    </p:anim>
                                  </p:childTnLst>
                                </p:cTn>
                              </p:par>
                              <p:par>
                                <p:cTn id="104" presetID="47" presetClass="entr" presetSubtype="0" fill="hold" nodeType="withEffect">
                                  <p:stCondLst>
                                    <p:cond delay="0"/>
                                  </p:stCondLst>
                                  <p:childTnLst>
                                    <p:set>
                                      <p:cBhvr>
                                        <p:cTn id="105" dur="1" fill="hold">
                                          <p:stCondLst>
                                            <p:cond delay="0"/>
                                          </p:stCondLst>
                                        </p:cTn>
                                        <p:tgtEl>
                                          <p:spTgt spid="3">
                                            <p:txEl>
                                              <p:pRg st="25" end="25"/>
                                            </p:txEl>
                                          </p:spTgt>
                                        </p:tgtEl>
                                        <p:attrNameLst>
                                          <p:attrName>style.visibility</p:attrName>
                                        </p:attrNameLst>
                                      </p:cBhvr>
                                      <p:to>
                                        <p:strVal val="visible"/>
                                      </p:to>
                                    </p:set>
                                    <p:animEffect transition="in" filter="fade">
                                      <p:cBhvr>
                                        <p:cTn id="106" dur="1000"/>
                                        <p:tgtEl>
                                          <p:spTgt spid="3">
                                            <p:txEl>
                                              <p:pRg st="25" end="25"/>
                                            </p:txEl>
                                          </p:spTgt>
                                        </p:tgtEl>
                                      </p:cBhvr>
                                    </p:animEffect>
                                    <p:anim calcmode="lin" valueType="num">
                                      <p:cBhvr>
                                        <p:cTn id="107" dur="1000" fill="hold"/>
                                        <p:tgtEl>
                                          <p:spTgt spid="3">
                                            <p:txEl>
                                              <p:pRg st="25" end="25"/>
                                            </p:txEl>
                                          </p:spTgt>
                                        </p:tgtEl>
                                        <p:attrNameLst>
                                          <p:attrName>ppt_x</p:attrName>
                                        </p:attrNameLst>
                                      </p:cBhvr>
                                      <p:tavLst>
                                        <p:tav tm="0">
                                          <p:val>
                                            <p:strVal val="#ppt_x"/>
                                          </p:val>
                                        </p:tav>
                                        <p:tav tm="100000">
                                          <p:val>
                                            <p:strVal val="#ppt_x"/>
                                          </p:val>
                                        </p:tav>
                                      </p:tavLst>
                                    </p:anim>
                                    <p:anim calcmode="lin" valueType="num">
                                      <p:cBhvr>
                                        <p:cTn id="108" dur="1000" fill="hold"/>
                                        <p:tgtEl>
                                          <p:spTgt spid="3">
                                            <p:txEl>
                                              <p:pRg st="25" end="25"/>
                                            </p:txEl>
                                          </p:spTgt>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0"/>
                                  </p:stCondLst>
                                  <p:childTnLst>
                                    <p:set>
                                      <p:cBhvr>
                                        <p:cTn id="110" dur="1" fill="hold">
                                          <p:stCondLst>
                                            <p:cond delay="0"/>
                                          </p:stCondLst>
                                        </p:cTn>
                                        <p:tgtEl>
                                          <p:spTgt spid="3">
                                            <p:txEl>
                                              <p:pRg st="26" end="26"/>
                                            </p:txEl>
                                          </p:spTgt>
                                        </p:tgtEl>
                                        <p:attrNameLst>
                                          <p:attrName>style.visibility</p:attrName>
                                        </p:attrNameLst>
                                      </p:cBhvr>
                                      <p:to>
                                        <p:strVal val="visible"/>
                                      </p:to>
                                    </p:set>
                                    <p:animEffect transition="in" filter="fade">
                                      <p:cBhvr>
                                        <p:cTn id="111" dur="1000"/>
                                        <p:tgtEl>
                                          <p:spTgt spid="3">
                                            <p:txEl>
                                              <p:pRg st="26" end="26"/>
                                            </p:txEl>
                                          </p:spTgt>
                                        </p:tgtEl>
                                      </p:cBhvr>
                                    </p:animEffect>
                                    <p:anim calcmode="lin" valueType="num">
                                      <p:cBhvr>
                                        <p:cTn id="112" dur="1000" fill="hold"/>
                                        <p:tgtEl>
                                          <p:spTgt spid="3">
                                            <p:txEl>
                                              <p:pRg st="26" end="26"/>
                                            </p:txEl>
                                          </p:spTgt>
                                        </p:tgtEl>
                                        <p:attrNameLst>
                                          <p:attrName>ppt_x</p:attrName>
                                        </p:attrNameLst>
                                      </p:cBhvr>
                                      <p:tavLst>
                                        <p:tav tm="0">
                                          <p:val>
                                            <p:strVal val="#ppt_x"/>
                                          </p:val>
                                        </p:tav>
                                        <p:tav tm="100000">
                                          <p:val>
                                            <p:strVal val="#ppt_x"/>
                                          </p:val>
                                        </p:tav>
                                      </p:tavLst>
                                    </p:anim>
                                    <p:anim calcmode="lin" valueType="num">
                                      <p:cBhvr>
                                        <p:cTn id="113" dur="1000" fill="hold"/>
                                        <p:tgtEl>
                                          <p:spTgt spid="3">
                                            <p:txEl>
                                              <p:pRg st="26" end="26"/>
                                            </p:txEl>
                                          </p:spTgt>
                                        </p:tgtEl>
                                        <p:attrNameLst>
                                          <p:attrName>ppt_y</p:attrName>
                                        </p:attrNameLst>
                                      </p:cBhvr>
                                      <p:tavLst>
                                        <p:tav tm="0">
                                          <p:val>
                                            <p:strVal val="#ppt_y-.1"/>
                                          </p:val>
                                        </p:tav>
                                        <p:tav tm="100000">
                                          <p:val>
                                            <p:strVal val="#ppt_y"/>
                                          </p:val>
                                        </p:tav>
                                      </p:tavLst>
                                    </p:anim>
                                  </p:childTnLst>
                                </p:cTn>
                              </p:par>
                              <p:par>
                                <p:cTn id="114" presetID="47" presetClass="entr" presetSubtype="0" fill="hold" nodeType="withEffect">
                                  <p:stCondLst>
                                    <p:cond delay="0"/>
                                  </p:stCondLst>
                                  <p:childTnLst>
                                    <p:set>
                                      <p:cBhvr>
                                        <p:cTn id="115" dur="1" fill="hold">
                                          <p:stCondLst>
                                            <p:cond delay="0"/>
                                          </p:stCondLst>
                                        </p:cTn>
                                        <p:tgtEl>
                                          <p:spTgt spid="3">
                                            <p:txEl>
                                              <p:pRg st="27" end="27"/>
                                            </p:txEl>
                                          </p:spTgt>
                                        </p:tgtEl>
                                        <p:attrNameLst>
                                          <p:attrName>style.visibility</p:attrName>
                                        </p:attrNameLst>
                                      </p:cBhvr>
                                      <p:to>
                                        <p:strVal val="visible"/>
                                      </p:to>
                                    </p:set>
                                    <p:animEffect transition="in" filter="fade">
                                      <p:cBhvr>
                                        <p:cTn id="116" dur="1000"/>
                                        <p:tgtEl>
                                          <p:spTgt spid="3">
                                            <p:txEl>
                                              <p:pRg st="27" end="27"/>
                                            </p:txEl>
                                          </p:spTgt>
                                        </p:tgtEl>
                                      </p:cBhvr>
                                    </p:animEffect>
                                    <p:anim calcmode="lin" valueType="num">
                                      <p:cBhvr>
                                        <p:cTn id="117" dur="1000" fill="hold"/>
                                        <p:tgtEl>
                                          <p:spTgt spid="3">
                                            <p:txEl>
                                              <p:pRg st="27" end="27"/>
                                            </p:txEl>
                                          </p:spTgt>
                                        </p:tgtEl>
                                        <p:attrNameLst>
                                          <p:attrName>ppt_x</p:attrName>
                                        </p:attrNameLst>
                                      </p:cBhvr>
                                      <p:tavLst>
                                        <p:tav tm="0">
                                          <p:val>
                                            <p:strVal val="#ppt_x"/>
                                          </p:val>
                                        </p:tav>
                                        <p:tav tm="100000">
                                          <p:val>
                                            <p:strVal val="#ppt_x"/>
                                          </p:val>
                                        </p:tav>
                                      </p:tavLst>
                                    </p:anim>
                                    <p:anim calcmode="lin" valueType="num">
                                      <p:cBhvr>
                                        <p:cTn id="118" dur="1000" fill="hold"/>
                                        <p:tgtEl>
                                          <p:spTgt spid="3">
                                            <p:txEl>
                                              <p:pRg st="27" end="27"/>
                                            </p:txEl>
                                          </p:spTgt>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3">
                                            <p:txEl>
                                              <p:pRg st="28" end="28"/>
                                            </p:txEl>
                                          </p:spTgt>
                                        </p:tgtEl>
                                        <p:attrNameLst>
                                          <p:attrName>style.visibility</p:attrName>
                                        </p:attrNameLst>
                                      </p:cBhvr>
                                      <p:to>
                                        <p:strVal val="visible"/>
                                      </p:to>
                                    </p:set>
                                    <p:animEffect transition="in" filter="fade">
                                      <p:cBhvr>
                                        <p:cTn id="121" dur="1000"/>
                                        <p:tgtEl>
                                          <p:spTgt spid="3">
                                            <p:txEl>
                                              <p:pRg st="28" end="28"/>
                                            </p:txEl>
                                          </p:spTgt>
                                        </p:tgtEl>
                                      </p:cBhvr>
                                    </p:animEffect>
                                    <p:anim calcmode="lin" valueType="num">
                                      <p:cBhvr>
                                        <p:cTn id="122" dur="1000" fill="hold"/>
                                        <p:tgtEl>
                                          <p:spTgt spid="3">
                                            <p:txEl>
                                              <p:pRg st="28" end="28"/>
                                            </p:txEl>
                                          </p:spTgt>
                                        </p:tgtEl>
                                        <p:attrNameLst>
                                          <p:attrName>ppt_x</p:attrName>
                                        </p:attrNameLst>
                                      </p:cBhvr>
                                      <p:tavLst>
                                        <p:tav tm="0">
                                          <p:val>
                                            <p:strVal val="#ppt_x"/>
                                          </p:val>
                                        </p:tav>
                                        <p:tav tm="100000">
                                          <p:val>
                                            <p:strVal val="#ppt_x"/>
                                          </p:val>
                                        </p:tav>
                                      </p:tavLst>
                                    </p:anim>
                                    <p:anim calcmode="lin" valueType="num">
                                      <p:cBhvr>
                                        <p:cTn id="123" dur="1000" fill="hold"/>
                                        <p:tgtEl>
                                          <p:spTgt spid="3">
                                            <p:txEl>
                                              <p:pRg st="28" end="2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E1CEE1-1101-8E7E-0DE4-983FF7203685}"/>
              </a:ext>
            </a:extLst>
          </p:cNvPr>
          <p:cNvSpPr txBox="1"/>
          <p:nvPr/>
        </p:nvSpPr>
        <p:spPr>
          <a:xfrm>
            <a:off x="0" y="0"/>
            <a:ext cx="12192000" cy="7294305"/>
          </a:xfrm>
          <a:prstGeom prst="rect">
            <a:avLst/>
          </a:prstGeom>
          <a:noFill/>
        </p:spPr>
        <p:txBody>
          <a:bodyPr wrap="square">
            <a:spAutoFit/>
          </a:bodyPr>
          <a:lstStyle/>
          <a:p>
            <a:r>
              <a:rPr lang="en-US" sz="1800" dirty="0">
                <a:solidFill>
                  <a:srgbClr val="00B050"/>
                </a:solidFill>
                <a:latin typeface="Courier New" panose="02070309020205020404" pitchFamily="49" charset="0"/>
              </a:rPr>
              <a:t>[root@master1 ~]# </a:t>
            </a:r>
            <a:r>
              <a:rPr lang="en-US" b="1" dirty="0">
                <a:solidFill>
                  <a:schemeClr val="accent2"/>
                </a:solidFill>
                <a:latin typeface="Courier New" panose="02070309020205020404" pitchFamily="49" charset="0"/>
              </a:rPr>
              <a:t>helm install wordpress1 </a:t>
            </a:r>
            <a:r>
              <a:rPr lang="en-US" b="1" dirty="0" err="1">
                <a:solidFill>
                  <a:schemeClr val="accent2"/>
                </a:solidFill>
                <a:latin typeface="Courier New" panose="02070309020205020404" pitchFamily="49" charset="0"/>
              </a:rPr>
              <a:t>bitnami</a:t>
            </a:r>
            <a:r>
              <a:rPr lang="en-US" b="1" dirty="0">
                <a:solidFill>
                  <a:schemeClr val="accent2"/>
                </a:solidFill>
                <a:latin typeface="Courier New" panose="02070309020205020404" pitchFamily="49" charset="0"/>
              </a:rPr>
              <a:t>/</a:t>
            </a:r>
            <a:r>
              <a:rPr lang="en-US" b="1" dirty="0" err="1">
                <a:solidFill>
                  <a:schemeClr val="accent2"/>
                </a:solidFill>
                <a:latin typeface="Courier New" panose="02070309020205020404" pitchFamily="49" charset="0"/>
              </a:rPr>
              <a:t>wordpress</a:t>
            </a:r>
            <a:r>
              <a:rPr lang="en-US" b="1" dirty="0">
                <a:solidFill>
                  <a:schemeClr val="accent2"/>
                </a:solidFill>
                <a:latin typeface="Courier New" panose="02070309020205020404" pitchFamily="49" charset="0"/>
              </a:rPr>
              <a:t> -n my-namespace --version 24.2.6 </a:t>
            </a:r>
          </a:p>
          <a:p>
            <a:r>
              <a:rPr lang="en-US" sz="1800" dirty="0">
                <a:solidFill>
                  <a:schemeClr val="bg1"/>
                </a:solidFill>
                <a:latin typeface="Courier New" panose="02070309020205020404" pitchFamily="49" charset="0"/>
              </a:rPr>
              <a:t>NAME: wordpress1</a:t>
            </a:r>
          </a:p>
          <a:p>
            <a:r>
              <a:rPr lang="en-US" sz="1800" dirty="0">
                <a:solidFill>
                  <a:schemeClr val="bg1"/>
                </a:solidFill>
                <a:latin typeface="Courier New" panose="02070309020205020404" pitchFamily="49" charset="0"/>
              </a:rPr>
              <a:t>LAST DEPLOYED: Sun May 25 20:51:00 2025</a:t>
            </a:r>
          </a:p>
          <a:p>
            <a:r>
              <a:rPr lang="en-US" sz="1800" dirty="0">
                <a:solidFill>
                  <a:schemeClr val="bg1"/>
                </a:solidFill>
                <a:latin typeface="Courier New" panose="02070309020205020404" pitchFamily="49" charset="0"/>
              </a:rPr>
              <a:t>NAMESPACE: my-namespace</a:t>
            </a:r>
          </a:p>
          <a:p>
            <a:r>
              <a:rPr lang="en-US" sz="1800" dirty="0">
                <a:solidFill>
                  <a:schemeClr val="bg1"/>
                </a:solidFill>
                <a:latin typeface="Courier New" panose="02070309020205020404" pitchFamily="49" charset="0"/>
              </a:rPr>
              <a:t>STATUS: deployed</a:t>
            </a:r>
          </a:p>
          <a:p>
            <a:r>
              <a:rPr lang="en-US" sz="1800" dirty="0">
                <a:solidFill>
                  <a:schemeClr val="bg1"/>
                </a:solidFill>
                <a:latin typeface="Courier New" panose="02070309020205020404" pitchFamily="49" charset="0"/>
              </a:rPr>
              <a:t>REVISION: 1</a:t>
            </a:r>
          </a:p>
          <a:p>
            <a:r>
              <a:rPr lang="en-US" sz="1800" dirty="0">
                <a:solidFill>
                  <a:schemeClr val="bg1"/>
                </a:solidFill>
                <a:latin typeface="Courier New" panose="02070309020205020404" pitchFamily="49" charset="0"/>
              </a:rPr>
              <a:t>TEST SUITE: None</a:t>
            </a:r>
          </a:p>
          <a:p>
            <a:r>
              <a:rPr lang="en-US" sz="1800" dirty="0">
                <a:solidFill>
                  <a:schemeClr val="bg1"/>
                </a:solidFill>
                <a:latin typeface="Courier New" panose="02070309020205020404" pitchFamily="49" charset="0"/>
              </a:rPr>
              <a:t>NOTES:</a:t>
            </a:r>
          </a:p>
          <a:p>
            <a:r>
              <a:rPr lang="en-US" sz="1800" dirty="0">
                <a:solidFill>
                  <a:schemeClr val="bg1"/>
                </a:solidFill>
                <a:latin typeface="Courier New" panose="02070309020205020404" pitchFamily="49" charset="0"/>
              </a:rPr>
              <a:t>CHART NAME: </a:t>
            </a:r>
            <a:r>
              <a:rPr lang="en-US" sz="1800" dirty="0" err="1">
                <a:solidFill>
                  <a:schemeClr val="bg1"/>
                </a:solidFill>
                <a:latin typeface="Courier New" panose="02070309020205020404" pitchFamily="49" charset="0"/>
              </a:rPr>
              <a:t>wordpress</a:t>
            </a:r>
            <a:endParaRPr lang="en-US" sz="1800" dirty="0">
              <a:solidFill>
                <a:schemeClr val="bg1"/>
              </a:solidFill>
              <a:latin typeface="Courier New" panose="02070309020205020404" pitchFamily="49" charset="0"/>
            </a:endParaRPr>
          </a:p>
          <a:p>
            <a:r>
              <a:rPr lang="en-US" sz="1800" dirty="0">
                <a:solidFill>
                  <a:schemeClr val="bg1"/>
                </a:solidFill>
                <a:latin typeface="Courier New" panose="02070309020205020404" pitchFamily="49" charset="0"/>
              </a:rPr>
              <a:t>CHART VERSION: 24.2.6</a:t>
            </a:r>
          </a:p>
          <a:p>
            <a:r>
              <a:rPr lang="en-US" sz="1800" dirty="0">
                <a:solidFill>
                  <a:schemeClr val="bg1"/>
                </a:solidFill>
                <a:latin typeface="Courier New" panose="02070309020205020404" pitchFamily="49" charset="0"/>
              </a:rPr>
              <a:t>APP VERSION: 6.8.1</a:t>
            </a:r>
          </a:p>
          <a:p>
            <a:endParaRPr lang="en-US" sz="1800" dirty="0">
              <a:solidFill>
                <a:srgbClr val="657B83"/>
              </a:solidFill>
              <a:latin typeface="Lucida Console" panose="020B0609040504020204" pitchFamily="49" charset="0"/>
            </a:endParaRPr>
          </a:p>
          <a:p>
            <a:r>
              <a:rPr lang="en-US" sz="1200" dirty="0">
                <a:solidFill>
                  <a:srgbClr val="00B050"/>
                </a:solidFill>
                <a:latin typeface="Courier New" panose="02070309020205020404" pitchFamily="49" charset="0"/>
              </a:rPr>
              <a:t>[root@master1 ~]# </a:t>
            </a:r>
            <a:r>
              <a:rPr lang="en-US" b="1" dirty="0">
                <a:solidFill>
                  <a:schemeClr val="accent2"/>
                </a:solidFill>
                <a:latin typeface="Courier New" panose="02070309020205020404" pitchFamily="49" charset="0"/>
              </a:rPr>
              <a:t>helm install wordpress2 </a:t>
            </a:r>
            <a:r>
              <a:rPr lang="en-US" b="1" dirty="0" err="1">
                <a:solidFill>
                  <a:schemeClr val="accent2"/>
                </a:solidFill>
                <a:latin typeface="Courier New" panose="02070309020205020404" pitchFamily="49" charset="0"/>
              </a:rPr>
              <a:t>bitnami</a:t>
            </a:r>
            <a:r>
              <a:rPr lang="en-US" b="1" dirty="0">
                <a:solidFill>
                  <a:schemeClr val="accent2"/>
                </a:solidFill>
                <a:latin typeface="Courier New" panose="02070309020205020404" pitchFamily="49" charset="0"/>
              </a:rPr>
              <a:t>/</a:t>
            </a:r>
            <a:r>
              <a:rPr lang="en-US" b="1" dirty="0" err="1">
                <a:solidFill>
                  <a:schemeClr val="accent2"/>
                </a:solidFill>
                <a:latin typeface="Courier New" panose="02070309020205020404" pitchFamily="49" charset="0"/>
              </a:rPr>
              <a:t>wordpress</a:t>
            </a:r>
            <a:r>
              <a:rPr lang="en-US" b="1" dirty="0">
                <a:solidFill>
                  <a:schemeClr val="accent2"/>
                </a:solidFill>
                <a:latin typeface="Courier New" panose="02070309020205020404" pitchFamily="49" charset="0"/>
              </a:rPr>
              <a:t> -n my-namespace --version 24.2.6 </a:t>
            </a:r>
          </a:p>
          <a:p>
            <a:r>
              <a:rPr lang="en-US" dirty="0">
                <a:solidFill>
                  <a:schemeClr val="bg1"/>
                </a:solidFill>
                <a:latin typeface="Courier New" panose="02070309020205020404" pitchFamily="49" charset="0"/>
              </a:rPr>
              <a:t>NAME: wordpress2</a:t>
            </a:r>
          </a:p>
          <a:p>
            <a:r>
              <a:rPr lang="en-US" dirty="0">
                <a:solidFill>
                  <a:schemeClr val="bg1"/>
                </a:solidFill>
                <a:latin typeface="Courier New" panose="02070309020205020404" pitchFamily="49" charset="0"/>
              </a:rPr>
              <a:t>LAST DEPLOYED: Sun May 25 21:46:07 2025</a:t>
            </a:r>
          </a:p>
          <a:p>
            <a:r>
              <a:rPr lang="en-US" dirty="0">
                <a:solidFill>
                  <a:schemeClr val="bg1"/>
                </a:solidFill>
                <a:latin typeface="Courier New" panose="02070309020205020404" pitchFamily="49" charset="0"/>
              </a:rPr>
              <a:t>NAMESPACE: my-namespace</a:t>
            </a:r>
          </a:p>
          <a:p>
            <a:r>
              <a:rPr lang="en-US" dirty="0">
                <a:solidFill>
                  <a:schemeClr val="bg1"/>
                </a:solidFill>
                <a:latin typeface="Courier New" panose="02070309020205020404" pitchFamily="49" charset="0"/>
              </a:rPr>
              <a:t>STATUS: deployed</a:t>
            </a:r>
          </a:p>
          <a:p>
            <a:r>
              <a:rPr lang="en-US" dirty="0">
                <a:solidFill>
                  <a:schemeClr val="bg1"/>
                </a:solidFill>
                <a:latin typeface="Courier New" panose="02070309020205020404" pitchFamily="49" charset="0"/>
              </a:rPr>
              <a:t>REVISION: 1</a:t>
            </a:r>
          </a:p>
          <a:p>
            <a:r>
              <a:rPr lang="en-US" dirty="0">
                <a:solidFill>
                  <a:schemeClr val="bg1"/>
                </a:solidFill>
                <a:latin typeface="Courier New" panose="02070309020205020404" pitchFamily="49" charset="0"/>
              </a:rPr>
              <a:t>TEST SUITE: None</a:t>
            </a:r>
          </a:p>
          <a:p>
            <a:r>
              <a:rPr lang="en-US" dirty="0">
                <a:solidFill>
                  <a:schemeClr val="bg1"/>
                </a:solidFill>
                <a:latin typeface="Courier New" panose="02070309020205020404" pitchFamily="49" charset="0"/>
              </a:rPr>
              <a:t>NOTES:</a:t>
            </a:r>
          </a:p>
          <a:p>
            <a:r>
              <a:rPr lang="en-US" dirty="0">
                <a:solidFill>
                  <a:schemeClr val="bg1"/>
                </a:solidFill>
                <a:latin typeface="Courier New" panose="02070309020205020404" pitchFamily="49" charset="0"/>
              </a:rPr>
              <a:t>CHART NAME: </a:t>
            </a:r>
            <a:r>
              <a:rPr lang="en-US" dirty="0" err="1">
                <a:solidFill>
                  <a:schemeClr val="bg1"/>
                </a:solidFill>
                <a:latin typeface="Courier New" panose="02070309020205020404" pitchFamily="49" charset="0"/>
              </a:rPr>
              <a:t>wordpress</a:t>
            </a:r>
            <a:endParaRPr lang="en-US" dirty="0">
              <a:solidFill>
                <a:schemeClr val="bg1"/>
              </a:solidFill>
              <a:latin typeface="Courier New" panose="02070309020205020404" pitchFamily="49" charset="0"/>
            </a:endParaRPr>
          </a:p>
          <a:p>
            <a:r>
              <a:rPr lang="en-US" dirty="0">
                <a:solidFill>
                  <a:schemeClr val="bg1"/>
                </a:solidFill>
                <a:latin typeface="Courier New" panose="02070309020205020404" pitchFamily="49" charset="0"/>
              </a:rPr>
              <a:t>CHART VERSION: 24.2.6</a:t>
            </a:r>
          </a:p>
          <a:p>
            <a:r>
              <a:rPr lang="en-US" dirty="0">
                <a:solidFill>
                  <a:schemeClr val="bg1"/>
                </a:solidFill>
                <a:latin typeface="Courier New" panose="02070309020205020404" pitchFamily="49" charset="0"/>
              </a:rPr>
              <a:t>APP VERSION: 6.8.1</a:t>
            </a:r>
          </a:p>
          <a:p>
            <a:endParaRPr lang="en-US" sz="1800" dirty="0">
              <a:solidFill>
                <a:srgbClr val="657B83"/>
              </a:solidFill>
              <a:latin typeface="Lucida Console" panose="020B0609040504020204" pitchFamily="49" charset="0"/>
            </a:endParaRPr>
          </a:p>
        </p:txBody>
      </p:sp>
      <p:sp>
        <p:nvSpPr>
          <p:cNvPr id="4" name="Rectangle 3">
            <a:extLst>
              <a:ext uri="{FF2B5EF4-FFF2-40B4-BE49-F238E27FC236}">
                <a16:creationId xmlns:a16="http://schemas.microsoft.com/office/drawing/2014/main" id="{CE12F440-59A2-5C54-00A9-AD4A85662C3D}"/>
              </a:ext>
            </a:extLst>
          </p:cNvPr>
          <p:cNvSpPr/>
          <p:nvPr/>
        </p:nvSpPr>
        <p:spPr>
          <a:xfrm>
            <a:off x="4218915" y="0"/>
            <a:ext cx="1502875" cy="371192"/>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A1855A8-067F-91CA-9382-DCEBCFF19FD8}"/>
              </a:ext>
            </a:extLst>
          </p:cNvPr>
          <p:cNvSpPr/>
          <p:nvPr/>
        </p:nvSpPr>
        <p:spPr>
          <a:xfrm>
            <a:off x="3467477" y="3537756"/>
            <a:ext cx="1502875" cy="371192"/>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282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iterate type="lt">
                                    <p:tmAbs val="50"/>
                                  </p:iterate>
                                  <p:childTnLst>
                                    <p:set>
                                      <p:cBhvr>
                                        <p:cTn id="11"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7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13" end="13"/>
                                            </p:txEl>
                                          </p:spTgt>
                                        </p:tgtEl>
                                        <p:attrNameLst>
                                          <p:attrName>style.visibility</p:attrName>
                                        </p:attrNameLst>
                                      </p:cBhvr>
                                      <p:to>
                                        <p:strVal val="visible"/>
                                      </p:to>
                                    </p:set>
                                    <p:animEffect transition="in" filter="fade">
                                      <p:cBhvr>
                                        <p:cTn id="21" dur="1000"/>
                                        <p:tgtEl>
                                          <p:spTgt spid="3">
                                            <p:txEl>
                                              <p:pRg st="13" end="13"/>
                                            </p:txEl>
                                          </p:spTgt>
                                        </p:tgtEl>
                                      </p:cBhvr>
                                    </p:animEffect>
                                    <p:anim calcmode="lin" valueType="num">
                                      <p:cBhvr>
                                        <p:cTn id="22"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3">
                                            <p:txEl>
                                              <p:pRg st="14" end="14"/>
                                            </p:txEl>
                                          </p:spTgt>
                                        </p:tgtEl>
                                        <p:attrNameLst>
                                          <p:attrName>style.visibility</p:attrName>
                                        </p:attrNameLst>
                                      </p:cBhvr>
                                      <p:to>
                                        <p:strVal val="visible"/>
                                      </p:to>
                                    </p:set>
                                    <p:animEffect transition="in" filter="fade">
                                      <p:cBhvr>
                                        <p:cTn id="26" dur="1000"/>
                                        <p:tgtEl>
                                          <p:spTgt spid="3">
                                            <p:txEl>
                                              <p:pRg st="14" end="14"/>
                                            </p:txEl>
                                          </p:spTgt>
                                        </p:tgtEl>
                                      </p:cBhvr>
                                    </p:animEffect>
                                    <p:anim calcmode="lin" valueType="num">
                                      <p:cBhvr>
                                        <p:cTn id="27"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animEffect transition="in" filter="fade">
                                      <p:cBhvr>
                                        <p:cTn id="31" dur="1000"/>
                                        <p:tgtEl>
                                          <p:spTgt spid="3">
                                            <p:txEl>
                                              <p:pRg st="15" end="15"/>
                                            </p:txEl>
                                          </p:spTgt>
                                        </p:tgtEl>
                                      </p:cBhvr>
                                    </p:animEffect>
                                    <p:anim calcmode="lin" valueType="num">
                                      <p:cBhvr>
                                        <p:cTn id="32"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3">
                                            <p:txEl>
                                              <p:pRg st="16" end="16"/>
                                            </p:txEl>
                                          </p:spTgt>
                                        </p:tgtEl>
                                        <p:attrNameLst>
                                          <p:attrName>style.visibility</p:attrName>
                                        </p:attrNameLst>
                                      </p:cBhvr>
                                      <p:to>
                                        <p:strVal val="visible"/>
                                      </p:to>
                                    </p:set>
                                    <p:animEffect transition="in" filter="fade">
                                      <p:cBhvr>
                                        <p:cTn id="36" dur="1000"/>
                                        <p:tgtEl>
                                          <p:spTgt spid="3">
                                            <p:txEl>
                                              <p:pRg st="16" end="16"/>
                                            </p:txEl>
                                          </p:spTgt>
                                        </p:tgtEl>
                                      </p:cBhvr>
                                    </p:animEffect>
                                    <p:anim calcmode="lin" valueType="num">
                                      <p:cBhvr>
                                        <p:cTn id="37"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animEffect transition="in" filter="fade">
                                      <p:cBhvr>
                                        <p:cTn id="41" dur="1000"/>
                                        <p:tgtEl>
                                          <p:spTgt spid="3">
                                            <p:txEl>
                                              <p:pRg st="17" end="17"/>
                                            </p:txEl>
                                          </p:spTgt>
                                        </p:tgtEl>
                                      </p:cBhvr>
                                    </p:animEffect>
                                    <p:anim calcmode="lin" valueType="num">
                                      <p:cBhvr>
                                        <p:cTn id="42"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7" end="17"/>
                                            </p:txEl>
                                          </p:spTgt>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3">
                                            <p:txEl>
                                              <p:pRg st="18" end="18"/>
                                            </p:txEl>
                                          </p:spTgt>
                                        </p:tgtEl>
                                        <p:attrNameLst>
                                          <p:attrName>style.visibility</p:attrName>
                                        </p:attrNameLst>
                                      </p:cBhvr>
                                      <p:to>
                                        <p:strVal val="visible"/>
                                      </p:to>
                                    </p:set>
                                    <p:animEffect transition="in" filter="fade">
                                      <p:cBhvr>
                                        <p:cTn id="46" dur="1000"/>
                                        <p:tgtEl>
                                          <p:spTgt spid="3">
                                            <p:txEl>
                                              <p:pRg st="18" end="18"/>
                                            </p:txEl>
                                          </p:spTgt>
                                        </p:tgtEl>
                                      </p:cBhvr>
                                    </p:animEffect>
                                    <p:anim calcmode="lin" valueType="num">
                                      <p:cBhvr>
                                        <p:cTn id="47"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8" end="18"/>
                                            </p:txEl>
                                          </p:spTgt>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3">
                                            <p:txEl>
                                              <p:pRg st="19" end="19"/>
                                            </p:txEl>
                                          </p:spTgt>
                                        </p:tgtEl>
                                        <p:attrNameLst>
                                          <p:attrName>style.visibility</p:attrName>
                                        </p:attrNameLst>
                                      </p:cBhvr>
                                      <p:to>
                                        <p:strVal val="visible"/>
                                      </p:to>
                                    </p:set>
                                    <p:animEffect transition="in" filter="fade">
                                      <p:cBhvr>
                                        <p:cTn id="51" dur="1000"/>
                                        <p:tgtEl>
                                          <p:spTgt spid="3">
                                            <p:txEl>
                                              <p:pRg st="19" end="19"/>
                                            </p:txEl>
                                          </p:spTgt>
                                        </p:tgtEl>
                                      </p:cBhvr>
                                    </p:animEffect>
                                    <p:anim calcmode="lin" valueType="num">
                                      <p:cBhvr>
                                        <p:cTn id="52" dur="1000" fill="hold"/>
                                        <p:tgtEl>
                                          <p:spTgt spid="3">
                                            <p:txEl>
                                              <p:pRg st="19" end="19"/>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9" end="19"/>
                                            </p:txEl>
                                          </p:spTgt>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3">
                                            <p:txEl>
                                              <p:pRg st="20" end="20"/>
                                            </p:txEl>
                                          </p:spTgt>
                                        </p:tgtEl>
                                        <p:attrNameLst>
                                          <p:attrName>style.visibility</p:attrName>
                                        </p:attrNameLst>
                                      </p:cBhvr>
                                      <p:to>
                                        <p:strVal val="visible"/>
                                      </p:to>
                                    </p:set>
                                    <p:animEffect transition="in" filter="fade">
                                      <p:cBhvr>
                                        <p:cTn id="56" dur="1000"/>
                                        <p:tgtEl>
                                          <p:spTgt spid="3">
                                            <p:txEl>
                                              <p:pRg st="20" end="20"/>
                                            </p:txEl>
                                          </p:spTgt>
                                        </p:tgtEl>
                                      </p:cBhvr>
                                    </p:animEffect>
                                    <p:anim calcmode="lin" valueType="num">
                                      <p:cBhvr>
                                        <p:cTn id="57" dur="1000" fill="hold"/>
                                        <p:tgtEl>
                                          <p:spTgt spid="3">
                                            <p:txEl>
                                              <p:pRg st="20" end="20"/>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20" end="20"/>
                                            </p:txEl>
                                          </p:spTgt>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3">
                                            <p:txEl>
                                              <p:pRg st="21" end="21"/>
                                            </p:txEl>
                                          </p:spTgt>
                                        </p:tgtEl>
                                        <p:attrNameLst>
                                          <p:attrName>style.visibility</p:attrName>
                                        </p:attrNameLst>
                                      </p:cBhvr>
                                      <p:to>
                                        <p:strVal val="visible"/>
                                      </p:to>
                                    </p:set>
                                    <p:animEffect transition="in" filter="fade">
                                      <p:cBhvr>
                                        <p:cTn id="61" dur="1000"/>
                                        <p:tgtEl>
                                          <p:spTgt spid="3">
                                            <p:txEl>
                                              <p:pRg st="21" end="21"/>
                                            </p:txEl>
                                          </p:spTgt>
                                        </p:tgtEl>
                                      </p:cBhvr>
                                    </p:animEffect>
                                    <p:anim calcmode="lin" valueType="num">
                                      <p:cBhvr>
                                        <p:cTn id="62" dur="1000" fill="hold"/>
                                        <p:tgtEl>
                                          <p:spTgt spid="3">
                                            <p:txEl>
                                              <p:pRg st="21" end="21"/>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21" end="21"/>
                                            </p:txEl>
                                          </p:spTgt>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3">
                                            <p:txEl>
                                              <p:pRg st="22" end="22"/>
                                            </p:txEl>
                                          </p:spTgt>
                                        </p:tgtEl>
                                        <p:attrNameLst>
                                          <p:attrName>style.visibility</p:attrName>
                                        </p:attrNameLst>
                                      </p:cBhvr>
                                      <p:to>
                                        <p:strVal val="visible"/>
                                      </p:to>
                                    </p:set>
                                    <p:animEffect transition="in" filter="fade">
                                      <p:cBhvr>
                                        <p:cTn id="66" dur="1000"/>
                                        <p:tgtEl>
                                          <p:spTgt spid="3">
                                            <p:txEl>
                                              <p:pRg st="22" end="22"/>
                                            </p:txEl>
                                          </p:spTgt>
                                        </p:tgtEl>
                                      </p:cBhvr>
                                    </p:animEffect>
                                    <p:anim calcmode="lin" valueType="num">
                                      <p:cBhvr>
                                        <p:cTn id="67" dur="1000" fill="hold"/>
                                        <p:tgtEl>
                                          <p:spTgt spid="3">
                                            <p:txEl>
                                              <p:pRg st="22" end="22"/>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22" end="2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C1BEFE90-228D-64B0-0B08-3B3A5D164F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0660" y="552450"/>
            <a:ext cx="6891130" cy="59436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706530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a:extLst>
              <a:ext uri="{FF2B5EF4-FFF2-40B4-BE49-F238E27FC236}">
                <a16:creationId xmlns:a16="http://schemas.microsoft.com/office/drawing/2014/main" id="{F8154FAF-7F76-6C16-FA9A-8FF5AE4CA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8575" b="7349"/>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912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C84E024-105C-49D5-8289-D3E539872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70675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190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F7CFBD5-34AC-53FA-4E70-A716832BE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4963"/>
            <a:ext cx="8658225" cy="618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01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667280E-CED2-A196-E51C-F4EADB4E9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2" y="0"/>
            <a:ext cx="9451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39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ADF5E36-0677-D18E-E382-006B15739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3" y="0"/>
            <a:ext cx="10212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31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ebian Logo and symbol, meaning ...">
            <a:extLst>
              <a:ext uri="{FF2B5EF4-FFF2-40B4-BE49-F238E27FC236}">
                <a16:creationId xmlns:a16="http://schemas.microsoft.com/office/drawing/2014/main" id="{F6EFD958-3960-39BB-80C8-5990A93CD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152" y="3504354"/>
            <a:ext cx="1444301" cy="129462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C790C89-4130-C2DC-9C15-94AA93D32D4C}"/>
              </a:ext>
            </a:extLst>
          </p:cNvPr>
          <p:cNvSpPr/>
          <p:nvPr/>
        </p:nvSpPr>
        <p:spPr>
          <a:xfrm>
            <a:off x="6426900" y="3550550"/>
            <a:ext cx="1069848" cy="886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err="1">
                <a:solidFill>
                  <a:srgbClr val="001D35"/>
                </a:solidFill>
                <a:effectLst/>
                <a:latin typeface="Google Sans"/>
              </a:rPr>
              <a:t>dpkg</a:t>
            </a:r>
            <a:endParaRPr lang="en-US" dirty="0"/>
          </a:p>
        </p:txBody>
      </p:sp>
      <p:sp>
        <p:nvSpPr>
          <p:cNvPr id="5" name="Rectangle 4">
            <a:extLst>
              <a:ext uri="{FF2B5EF4-FFF2-40B4-BE49-F238E27FC236}">
                <a16:creationId xmlns:a16="http://schemas.microsoft.com/office/drawing/2014/main" id="{8BA9BD75-68BE-DBC3-A1FA-EB28C00AFBEC}"/>
              </a:ext>
            </a:extLst>
          </p:cNvPr>
          <p:cNvSpPr/>
          <p:nvPr/>
        </p:nvSpPr>
        <p:spPr>
          <a:xfrm>
            <a:off x="3984117" y="3550550"/>
            <a:ext cx="1069848" cy="886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01D35"/>
                </a:solidFill>
                <a:effectLst/>
                <a:latin typeface="Google Sans"/>
              </a:rPr>
              <a:t>apt</a:t>
            </a:r>
            <a:endParaRPr lang="en-US" dirty="0"/>
          </a:p>
        </p:txBody>
      </p:sp>
      <p:sp>
        <p:nvSpPr>
          <p:cNvPr id="6" name="Rectangle 5">
            <a:extLst>
              <a:ext uri="{FF2B5EF4-FFF2-40B4-BE49-F238E27FC236}">
                <a16:creationId xmlns:a16="http://schemas.microsoft.com/office/drawing/2014/main" id="{AC3522AE-D8FE-703B-06BC-9E2417291E74}"/>
              </a:ext>
            </a:extLst>
          </p:cNvPr>
          <p:cNvSpPr/>
          <p:nvPr/>
        </p:nvSpPr>
        <p:spPr>
          <a:xfrm>
            <a:off x="6272350" y="1129472"/>
            <a:ext cx="1098615" cy="5394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0" dirty="0">
                <a:solidFill>
                  <a:srgbClr val="001D35"/>
                </a:solidFill>
                <a:effectLst/>
                <a:latin typeface="Google Sans"/>
              </a:rPr>
              <a:t>Yum</a:t>
            </a:r>
            <a:endParaRPr lang="en-US" dirty="0"/>
          </a:p>
        </p:txBody>
      </p:sp>
      <p:grpSp>
        <p:nvGrpSpPr>
          <p:cNvPr id="10" name="Group 9">
            <a:extLst>
              <a:ext uri="{FF2B5EF4-FFF2-40B4-BE49-F238E27FC236}">
                <a16:creationId xmlns:a16="http://schemas.microsoft.com/office/drawing/2014/main" id="{AD5CDA17-24FE-BA81-05C4-B0068267B8D8}"/>
              </a:ext>
            </a:extLst>
          </p:cNvPr>
          <p:cNvGrpSpPr/>
          <p:nvPr/>
        </p:nvGrpSpPr>
        <p:grpSpPr>
          <a:xfrm>
            <a:off x="464178" y="170298"/>
            <a:ext cx="1444301" cy="1475335"/>
            <a:chOff x="464178" y="170298"/>
            <a:chExt cx="1444301" cy="1475335"/>
          </a:xfrm>
        </p:grpSpPr>
        <p:pic>
          <p:nvPicPr>
            <p:cNvPr id="1026" name="Picture 2" descr="Linux - Wikipedia">
              <a:extLst>
                <a:ext uri="{FF2B5EF4-FFF2-40B4-BE49-F238E27FC236}">
                  <a16:creationId xmlns:a16="http://schemas.microsoft.com/office/drawing/2014/main" id="{5EA8E903-69DD-8741-32A6-0ED428021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05" y="170298"/>
              <a:ext cx="1378248" cy="12289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9BFF51B-087B-DB45-3BD0-960BD2152F6F}"/>
                </a:ext>
              </a:extLst>
            </p:cNvPr>
            <p:cNvSpPr/>
            <p:nvPr/>
          </p:nvSpPr>
          <p:spPr>
            <a:xfrm>
              <a:off x="464178" y="1403301"/>
              <a:ext cx="1444301" cy="2423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REDHAT</a:t>
              </a:r>
            </a:p>
          </p:txBody>
        </p:sp>
      </p:grpSp>
      <p:grpSp>
        <p:nvGrpSpPr>
          <p:cNvPr id="9" name="Group 8">
            <a:extLst>
              <a:ext uri="{FF2B5EF4-FFF2-40B4-BE49-F238E27FC236}">
                <a16:creationId xmlns:a16="http://schemas.microsoft.com/office/drawing/2014/main" id="{BA0F305A-07AB-57C0-AFBA-455F000EAAD0}"/>
              </a:ext>
            </a:extLst>
          </p:cNvPr>
          <p:cNvGrpSpPr/>
          <p:nvPr/>
        </p:nvGrpSpPr>
        <p:grpSpPr>
          <a:xfrm>
            <a:off x="464178" y="1827087"/>
            <a:ext cx="1444302" cy="1313894"/>
            <a:chOff x="431150" y="3601023"/>
            <a:chExt cx="1444302" cy="1313894"/>
          </a:xfrm>
        </p:grpSpPr>
        <p:pic>
          <p:nvPicPr>
            <p:cNvPr id="1030" name="Picture 6" descr="CentOS&quot; Icon - Download for free – Iconduck">
              <a:extLst>
                <a:ext uri="{FF2B5EF4-FFF2-40B4-BE49-F238E27FC236}">
                  <a16:creationId xmlns:a16="http://schemas.microsoft.com/office/drawing/2014/main" id="{0AB0DBC0-5E96-B647-351C-1FFF4E0DB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151" y="3601023"/>
              <a:ext cx="1444301" cy="107156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E4AA6FD-DE8B-0936-2B86-28F52BF50412}"/>
                </a:ext>
              </a:extLst>
            </p:cNvPr>
            <p:cNvSpPr/>
            <p:nvPr/>
          </p:nvSpPr>
          <p:spPr>
            <a:xfrm>
              <a:off x="431150" y="4672585"/>
              <a:ext cx="1444301" cy="2423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CentOS</a:t>
              </a:r>
            </a:p>
          </p:txBody>
        </p:sp>
      </p:grpSp>
      <p:sp>
        <p:nvSpPr>
          <p:cNvPr id="11" name="Rectangle 10">
            <a:extLst>
              <a:ext uri="{FF2B5EF4-FFF2-40B4-BE49-F238E27FC236}">
                <a16:creationId xmlns:a16="http://schemas.microsoft.com/office/drawing/2014/main" id="{11CA036B-8176-8057-897C-B37888AFDAD4}"/>
              </a:ext>
            </a:extLst>
          </p:cNvPr>
          <p:cNvSpPr/>
          <p:nvPr/>
        </p:nvSpPr>
        <p:spPr>
          <a:xfrm>
            <a:off x="4090415" y="1106137"/>
            <a:ext cx="1098615" cy="5394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0" dirty="0">
                <a:solidFill>
                  <a:srgbClr val="001D35"/>
                </a:solidFill>
                <a:effectLst/>
                <a:latin typeface="Google Sans"/>
              </a:rPr>
              <a:t>RPM</a:t>
            </a:r>
            <a:endParaRPr lang="en-US" dirty="0"/>
          </a:p>
        </p:txBody>
      </p:sp>
      <p:cxnSp>
        <p:nvCxnSpPr>
          <p:cNvPr id="13" name="Straight Arrow Connector 12">
            <a:extLst>
              <a:ext uri="{FF2B5EF4-FFF2-40B4-BE49-F238E27FC236}">
                <a16:creationId xmlns:a16="http://schemas.microsoft.com/office/drawing/2014/main" id="{0C78126A-25A7-6AB1-85A0-10BE01445A8E}"/>
              </a:ext>
            </a:extLst>
          </p:cNvPr>
          <p:cNvCxnSpPr>
            <a:stCxn id="1026" idx="3"/>
            <a:endCxn id="11" idx="1"/>
          </p:cNvCxnSpPr>
          <p:nvPr/>
        </p:nvCxnSpPr>
        <p:spPr>
          <a:xfrm>
            <a:off x="1875453" y="784759"/>
            <a:ext cx="2214962" cy="591126"/>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DBF594E-49D5-A585-3725-04EFB81482E4}"/>
              </a:ext>
            </a:extLst>
          </p:cNvPr>
          <p:cNvCxnSpPr>
            <a:cxnSpLocks/>
            <a:stCxn id="1030" idx="3"/>
            <a:endCxn id="11" idx="1"/>
          </p:cNvCxnSpPr>
          <p:nvPr/>
        </p:nvCxnSpPr>
        <p:spPr>
          <a:xfrm flipV="1">
            <a:off x="1908480" y="1375885"/>
            <a:ext cx="2181935" cy="986983"/>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81F36B5-0293-26ED-5B4E-9F3477BB7A8F}"/>
              </a:ext>
            </a:extLst>
          </p:cNvPr>
          <p:cNvCxnSpPr>
            <a:cxnSpLocks/>
            <a:stCxn id="1028" idx="3"/>
            <a:endCxn id="5" idx="1"/>
          </p:cNvCxnSpPr>
          <p:nvPr/>
        </p:nvCxnSpPr>
        <p:spPr>
          <a:xfrm flipV="1">
            <a:off x="1875453" y="3994034"/>
            <a:ext cx="2108664" cy="157631"/>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AF5CAFC-24BE-3B87-2519-0AC9D919F0AA}"/>
              </a:ext>
            </a:extLst>
          </p:cNvPr>
          <p:cNvCxnSpPr>
            <a:cxnSpLocks/>
            <a:stCxn id="11" idx="3"/>
            <a:endCxn id="6" idx="1"/>
          </p:cNvCxnSpPr>
          <p:nvPr/>
        </p:nvCxnSpPr>
        <p:spPr>
          <a:xfrm>
            <a:off x="5189030" y="1375885"/>
            <a:ext cx="1083320" cy="23335"/>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A2190A9-6C07-1671-5B20-16079B36F2C9}"/>
              </a:ext>
            </a:extLst>
          </p:cNvPr>
          <p:cNvCxnSpPr>
            <a:cxnSpLocks/>
            <a:stCxn id="5" idx="3"/>
            <a:endCxn id="4" idx="1"/>
          </p:cNvCxnSpPr>
          <p:nvPr/>
        </p:nvCxnSpPr>
        <p:spPr>
          <a:xfrm>
            <a:off x="5053965" y="3994034"/>
            <a:ext cx="1372935" cy="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1032" name="Picture 8" descr="What Is Kubernetes? - K8s and ...">
            <a:extLst>
              <a:ext uri="{FF2B5EF4-FFF2-40B4-BE49-F238E27FC236}">
                <a16:creationId xmlns:a16="http://schemas.microsoft.com/office/drawing/2014/main" id="{A7DC5EEA-1979-0F10-8BB2-955EF01556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151" y="4999702"/>
            <a:ext cx="1444301" cy="144780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FDF58FD2-EE09-AE0A-7562-FB4DBC5E0D32}"/>
              </a:ext>
            </a:extLst>
          </p:cNvPr>
          <p:cNvCxnSpPr>
            <a:cxnSpLocks/>
            <a:stCxn id="1032" idx="3"/>
            <a:endCxn id="32" idx="1"/>
          </p:cNvCxnSpPr>
          <p:nvPr/>
        </p:nvCxnSpPr>
        <p:spPr>
          <a:xfrm>
            <a:off x="1875452" y="5723602"/>
            <a:ext cx="2214963" cy="0"/>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10" descr="Helm">
            <a:extLst>
              <a:ext uri="{FF2B5EF4-FFF2-40B4-BE49-F238E27FC236}">
                <a16:creationId xmlns:a16="http://schemas.microsoft.com/office/drawing/2014/main" id="{EDFBF74E-61E0-F37E-9AD5-97B7A65369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0415" y="5280118"/>
            <a:ext cx="769196" cy="88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904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sndAc>
          <p:stSnd>
            <p:snd r:embed="rId2" name="breeze.wav"/>
          </p:stSnd>
        </p:sndAc>
      </p:transition>
    </mc:Choice>
    <mc:Fallback xmlns="">
      <p:transition>
        <p:fade/>
        <p:sndAc>
          <p:stSnd>
            <p:snd r:embed="rId8"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2" presetClass="entr" presetSubtype="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1000"/>
                            </p:stCondLst>
                            <p:childTnLst>
                              <p:par>
                                <p:cTn id="23" presetID="6" presetClass="entr" presetSubtype="1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500"/>
                                        <p:tgtEl>
                                          <p:spTgt spid="11"/>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2000"/>
                            </p:stCondLst>
                            <p:childTnLst>
                              <p:par>
                                <p:cTn id="31" presetID="6" presetClass="entr" presetSubtype="16"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circle(in)">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anim calcmode="lin" valueType="num">
                                      <p:cBhvr>
                                        <p:cTn id="38" dur="500" fill="hold"/>
                                        <p:tgtEl>
                                          <p:spTgt spid="1028"/>
                                        </p:tgtEl>
                                        <p:attrNameLst>
                                          <p:attrName>ppt_w</p:attrName>
                                        </p:attrNameLst>
                                      </p:cBhvr>
                                      <p:tavLst>
                                        <p:tav tm="0">
                                          <p:val>
                                            <p:fltVal val="0"/>
                                          </p:val>
                                        </p:tav>
                                        <p:tav tm="100000">
                                          <p:val>
                                            <p:strVal val="#ppt_w"/>
                                          </p:val>
                                        </p:tav>
                                      </p:tavLst>
                                    </p:anim>
                                    <p:anim calcmode="lin" valueType="num">
                                      <p:cBhvr>
                                        <p:cTn id="39" dur="500" fill="hold"/>
                                        <p:tgtEl>
                                          <p:spTgt spid="1028"/>
                                        </p:tgtEl>
                                        <p:attrNameLst>
                                          <p:attrName>ppt_h</p:attrName>
                                        </p:attrNameLst>
                                      </p:cBhvr>
                                      <p:tavLst>
                                        <p:tav tm="0">
                                          <p:val>
                                            <p:fltVal val="0"/>
                                          </p:val>
                                        </p:tav>
                                        <p:tav tm="100000">
                                          <p:val>
                                            <p:strVal val="#ppt_h"/>
                                          </p:val>
                                        </p:tav>
                                      </p:tavLst>
                                    </p:anim>
                                    <p:animEffect transition="in" filter="fade">
                                      <p:cBhvr>
                                        <p:cTn id="40" dur="500"/>
                                        <p:tgtEl>
                                          <p:spTgt spid="1028"/>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par>
                          <p:cTn id="45" fill="hold">
                            <p:stCondLst>
                              <p:cond delay="1000"/>
                            </p:stCondLst>
                            <p:childTnLst>
                              <p:par>
                                <p:cTn id="46" presetID="6" presetClass="entr" presetSubtype="16"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circle(in)">
                                      <p:cBhvr>
                                        <p:cTn id="48" dur="500"/>
                                        <p:tgtEl>
                                          <p:spTgt spid="5"/>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par>
                          <p:cTn id="53" fill="hold">
                            <p:stCondLst>
                              <p:cond delay="2000"/>
                            </p:stCondLst>
                            <p:childTnLst>
                              <p:par>
                                <p:cTn id="54" presetID="6" presetClass="entr" presetSubtype="16"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circle(in)">
                                      <p:cBhvr>
                                        <p:cTn id="56" dur="500"/>
                                        <p:tgtEl>
                                          <p:spTgt spid="4"/>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032"/>
                                        </p:tgtEl>
                                        <p:attrNameLst>
                                          <p:attrName>style.visibility</p:attrName>
                                        </p:attrNameLst>
                                      </p:cBhvr>
                                      <p:to>
                                        <p:strVal val="visible"/>
                                      </p:to>
                                    </p:set>
                                    <p:anim calcmode="lin" valueType="num">
                                      <p:cBhvr>
                                        <p:cTn id="61" dur="500" fill="hold"/>
                                        <p:tgtEl>
                                          <p:spTgt spid="1032"/>
                                        </p:tgtEl>
                                        <p:attrNameLst>
                                          <p:attrName>ppt_w</p:attrName>
                                        </p:attrNameLst>
                                      </p:cBhvr>
                                      <p:tavLst>
                                        <p:tav tm="0">
                                          <p:val>
                                            <p:fltVal val="0"/>
                                          </p:val>
                                        </p:tav>
                                        <p:tav tm="100000">
                                          <p:val>
                                            <p:strVal val="#ppt_w"/>
                                          </p:val>
                                        </p:tav>
                                      </p:tavLst>
                                    </p:anim>
                                    <p:anim calcmode="lin" valueType="num">
                                      <p:cBhvr>
                                        <p:cTn id="62" dur="500" fill="hold"/>
                                        <p:tgtEl>
                                          <p:spTgt spid="1032"/>
                                        </p:tgtEl>
                                        <p:attrNameLst>
                                          <p:attrName>ppt_h</p:attrName>
                                        </p:attrNameLst>
                                      </p:cBhvr>
                                      <p:tavLst>
                                        <p:tav tm="0">
                                          <p:val>
                                            <p:fltVal val="0"/>
                                          </p:val>
                                        </p:tav>
                                        <p:tav tm="100000">
                                          <p:val>
                                            <p:strVal val="#ppt_h"/>
                                          </p:val>
                                        </p:tav>
                                      </p:tavLst>
                                    </p:anim>
                                    <p:animEffect transition="in" filter="fade">
                                      <p:cBhvr>
                                        <p:cTn id="63" dur="500"/>
                                        <p:tgtEl>
                                          <p:spTgt spid="1032"/>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childTnLst>
                          </p:cTn>
                        </p:par>
                        <p:par>
                          <p:cTn id="68" fill="hold">
                            <p:stCondLst>
                              <p:cond delay="1000"/>
                            </p:stCondLst>
                            <p:childTnLst>
                              <p:par>
                                <p:cTn id="69" presetID="6" presetClass="entr" presetSubtype="16"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circle(in)">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31" presetClass="exit" presetSubtype="0" fill="hold" nodeType="clickEffect">
                                  <p:stCondLst>
                                    <p:cond delay="0"/>
                                  </p:stCondLst>
                                  <p:childTnLst>
                                    <p:anim calcmode="lin" valueType="num">
                                      <p:cBhvr>
                                        <p:cTn id="75" dur="1000"/>
                                        <p:tgtEl>
                                          <p:spTgt spid="10"/>
                                        </p:tgtEl>
                                        <p:attrNameLst>
                                          <p:attrName>ppt_w</p:attrName>
                                        </p:attrNameLst>
                                      </p:cBhvr>
                                      <p:tavLst>
                                        <p:tav tm="0">
                                          <p:val>
                                            <p:strVal val="ppt_w"/>
                                          </p:val>
                                        </p:tav>
                                        <p:tav tm="100000">
                                          <p:val>
                                            <p:fltVal val="0"/>
                                          </p:val>
                                        </p:tav>
                                      </p:tavLst>
                                    </p:anim>
                                    <p:anim calcmode="lin" valueType="num">
                                      <p:cBhvr>
                                        <p:cTn id="76" dur="1000"/>
                                        <p:tgtEl>
                                          <p:spTgt spid="10"/>
                                        </p:tgtEl>
                                        <p:attrNameLst>
                                          <p:attrName>ppt_h</p:attrName>
                                        </p:attrNameLst>
                                      </p:cBhvr>
                                      <p:tavLst>
                                        <p:tav tm="0">
                                          <p:val>
                                            <p:strVal val="ppt_h"/>
                                          </p:val>
                                        </p:tav>
                                        <p:tav tm="100000">
                                          <p:val>
                                            <p:fltVal val="0"/>
                                          </p:val>
                                        </p:tav>
                                      </p:tavLst>
                                    </p:anim>
                                    <p:anim calcmode="lin" valueType="num">
                                      <p:cBhvr>
                                        <p:cTn id="77" dur="1000"/>
                                        <p:tgtEl>
                                          <p:spTgt spid="10"/>
                                        </p:tgtEl>
                                        <p:attrNameLst>
                                          <p:attrName>style.rotation</p:attrName>
                                        </p:attrNameLst>
                                      </p:cBhvr>
                                      <p:tavLst>
                                        <p:tav tm="0">
                                          <p:val>
                                            <p:fltVal val="0"/>
                                          </p:val>
                                        </p:tav>
                                        <p:tav tm="100000">
                                          <p:val>
                                            <p:fltVal val="90"/>
                                          </p:val>
                                        </p:tav>
                                      </p:tavLst>
                                    </p:anim>
                                    <p:animEffect transition="out" filter="fade">
                                      <p:cBhvr>
                                        <p:cTn id="78" dur="1000"/>
                                        <p:tgtEl>
                                          <p:spTgt spid="10"/>
                                        </p:tgtEl>
                                      </p:cBhvr>
                                    </p:animEffect>
                                    <p:set>
                                      <p:cBhvr>
                                        <p:cTn id="79" dur="1" fill="hold">
                                          <p:stCondLst>
                                            <p:cond delay="999"/>
                                          </p:stCondLst>
                                        </p:cTn>
                                        <p:tgtEl>
                                          <p:spTgt spid="10"/>
                                        </p:tgtEl>
                                        <p:attrNameLst>
                                          <p:attrName>style.visibility</p:attrName>
                                        </p:attrNameLst>
                                      </p:cBhvr>
                                      <p:to>
                                        <p:strVal val="hidden"/>
                                      </p:to>
                                    </p:set>
                                  </p:childTnLst>
                                </p:cTn>
                              </p:par>
                              <p:par>
                                <p:cTn id="80" presetID="31" presetClass="exit" presetSubtype="0" fill="hold" nodeType="withEffect">
                                  <p:stCondLst>
                                    <p:cond delay="0"/>
                                  </p:stCondLst>
                                  <p:childTnLst>
                                    <p:anim calcmode="lin" valueType="num">
                                      <p:cBhvr>
                                        <p:cTn id="81" dur="1000"/>
                                        <p:tgtEl>
                                          <p:spTgt spid="9"/>
                                        </p:tgtEl>
                                        <p:attrNameLst>
                                          <p:attrName>ppt_w</p:attrName>
                                        </p:attrNameLst>
                                      </p:cBhvr>
                                      <p:tavLst>
                                        <p:tav tm="0">
                                          <p:val>
                                            <p:strVal val="ppt_w"/>
                                          </p:val>
                                        </p:tav>
                                        <p:tav tm="100000">
                                          <p:val>
                                            <p:fltVal val="0"/>
                                          </p:val>
                                        </p:tav>
                                      </p:tavLst>
                                    </p:anim>
                                    <p:anim calcmode="lin" valueType="num">
                                      <p:cBhvr>
                                        <p:cTn id="82" dur="1000"/>
                                        <p:tgtEl>
                                          <p:spTgt spid="9"/>
                                        </p:tgtEl>
                                        <p:attrNameLst>
                                          <p:attrName>ppt_h</p:attrName>
                                        </p:attrNameLst>
                                      </p:cBhvr>
                                      <p:tavLst>
                                        <p:tav tm="0">
                                          <p:val>
                                            <p:strVal val="ppt_h"/>
                                          </p:val>
                                        </p:tav>
                                        <p:tav tm="100000">
                                          <p:val>
                                            <p:fltVal val="0"/>
                                          </p:val>
                                        </p:tav>
                                      </p:tavLst>
                                    </p:anim>
                                    <p:anim calcmode="lin" valueType="num">
                                      <p:cBhvr>
                                        <p:cTn id="83" dur="1000"/>
                                        <p:tgtEl>
                                          <p:spTgt spid="9"/>
                                        </p:tgtEl>
                                        <p:attrNameLst>
                                          <p:attrName>style.rotation</p:attrName>
                                        </p:attrNameLst>
                                      </p:cBhvr>
                                      <p:tavLst>
                                        <p:tav tm="0">
                                          <p:val>
                                            <p:fltVal val="0"/>
                                          </p:val>
                                        </p:tav>
                                        <p:tav tm="100000">
                                          <p:val>
                                            <p:fltVal val="90"/>
                                          </p:val>
                                        </p:tav>
                                      </p:tavLst>
                                    </p:anim>
                                    <p:animEffect transition="out" filter="fade">
                                      <p:cBhvr>
                                        <p:cTn id="84" dur="1000"/>
                                        <p:tgtEl>
                                          <p:spTgt spid="9"/>
                                        </p:tgtEl>
                                      </p:cBhvr>
                                    </p:animEffect>
                                    <p:set>
                                      <p:cBhvr>
                                        <p:cTn id="85" dur="1" fill="hold">
                                          <p:stCondLst>
                                            <p:cond delay="999"/>
                                          </p:stCondLst>
                                        </p:cTn>
                                        <p:tgtEl>
                                          <p:spTgt spid="9"/>
                                        </p:tgtEl>
                                        <p:attrNameLst>
                                          <p:attrName>style.visibility</p:attrName>
                                        </p:attrNameLst>
                                      </p:cBhvr>
                                      <p:to>
                                        <p:strVal val="hidden"/>
                                      </p:to>
                                    </p:set>
                                  </p:childTnLst>
                                </p:cTn>
                              </p:par>
                              <p:par>
                                <p:cTn id="86" presetID="31" presetClass="exit" presetSubtype="0" fill="hold" nodeType="withEffect">
                                  <p:stCondLst>
                                    <p:cond delay="0"/>
                                  </p:stCondLst>
                                  <p:childTnLst>
                                    <p:anim calcmode="lin" valueType="num">
                                      <p:cBhvr>
                                        <p:cTn id="87" dur="1000"/>
                                        <p:tgtEl>
                                          <p:spTgt spid="13"/>
                                        </p:tgtEl>
                                        <p:attrNameLst>
                                          <p:attrName>ppt_w</p:attrName>
                                        </p:attrNameLst>
                                      </p:cBhvr>
                                      <p:tavLst>
                                        <p:tav tm="0">
                                          <p:val>
                                            <p:strVal val="ppt_w"/>
                                          </p:val>
                                        </p:tav>
                                        <p:tav tm="100000">
                                          <p:val>
                                            <p:fltVal val="0"/>
                                          </p:val>
                                        </p:tav>
                                      </p:tavLst>
                                    </p:anim>
                                    <p:anim calcmode="lin" valueType="num">
                                      <p:cBhvr>
                                        <p:cTn id="88" dur="1000"/>
                                        <p:tgtEl>
                                          <p:spTgt spid="13"/>
                                        </p:tgtEl>
                                        <p:attrNameLst>
                                          <p:attrName>ppt_h</p:attrName>
                                        </p:attrNameLst>
                                      </p:cBhvr>
                                      <p:tavLst>
                                        <p:tav tm="0">
                                          <p:val>
                                            <p:strVal val="ppt_h"/>
                                          </p:val>
                                        </p:tav>
                                        <p:tav tm="100000">
                                          <p:val>
                                            <p:fltVal val="0"/>
                                          </p:val>
                                        </p:tav>
                                      </p:tavLst>
                                    </p:anim>
                                    <p:anim calcmode="lin" valueType="num">
                                      <p:cBhvr>
                                        <p:cTn id="89" dur="1000"/>
                                        <p:tgtEl>
                                          <p:spTgt spid="13"/>
                                        </p:tgtEl>
                                        <p:attrNameLst>
                                          <p:attrName>style.rotation</p:attrName>
                                        </p:attrNameLst>
                                      </p:cBhvr>
                                      <p:tavLst>
                                        <p:tav tm="0">
                                          <p:val>
                                            <p:fltVal val="0"/>
                                          </p:val>
                                        </p:tav>
                                        <p:tav tm="100000">
                                          <p:val>
                                            <p:fltVal val="90"/>
                                          </p:val>
                                        </p:tav>
                                      </p:tavLst>
                                    </p:anim>
                                    <p:animEffect transition="out" filter="fade">
                                      <p:cBhvr>
                                        <p:cTn id="90" dur="1000"/>
                                        <p:tgtEl>
                                          <p:spTgt spid="13"/>
                                        </p:tgtEl>
                                      </p:cBhvr>
                                    </p:animEffect>
                                    <p:set>
                                      <p:cBhvr>
                                        <p:cTn id="91" dur="1" fill="hold">
                                          <p:stCondLst>
                                            <p:cond delay="999"/>
                                          </p:stCondLst>
                                        </p:cTn>
                                        <p:tgtEl>
                                          <p:spTgt spid="13"/>
                                        </p:tgtEl>
                                        <p:attrNameLst>
                                          <p:attrName>style.visibility</p:attrName>
                                        </p:attrNameLst>
                                      </p:cBhvr>
                                      <p:to>
                                        <p:strVal val="hidden"/>
                                      </p:to>
                                    </p:set>
                                  </p:childTnLst>
                                </p:cTn>
                              </p:par>
                              <p:par>
                                <p:cTn id="92" presetID="31" presetClass="exit" presetSubtype="0" fill="hold" nodeType="withEffect">
                                  <p:stCondLst>
                                    <p:cond delay="0"/>
                                  </p:stCondLst>
                                  <p:childTnLst>
                                    <p:anim calcmode="lin" valueType="num">
                                      <p:cBhvr>
                                        <p:cTn id="93" dur="1000"/>
                                        <p:tgtEl>
                                          <p:spTgt spid="14"/>
                                        </p:tgtEl>
                                        <p:attrNameLst>
                                          <p:attrName>ppt_w</p:attrName>
                                        </p:attrNameLst>
                                      </p:cBhvr>
                                      <p:tavLst>
                                        <p:tav tm="0">
                                          <p:val>
                                            <p:strVal val="ppt_w"/>
                                          </p:val>
                                        </p:tav>
                                        <p:tav tm="100000">
                                          <p:val>
                                            <p:fltVal val="0"/>
                                          </p:val>
                                        </p:tav>
                                      </p:tavLst>
                                    </p:anim>
                                    <p:anim calcmode="lin" valueType="num">
                                      <p:cBhvr>
                                        <p:cTn id="94" dur="1000"/>
                                        <p:tgtEl>
                                          <p:spTgt spid="14"/>
                                        </p:tgtEl>
                                        <p:attrNameLst>
                                          <p:attrName>ppt_h</p:attrName>
                                        </p:attrNameLst>
                                      </p:cBhvr>
                                      <p:tavLst>
                                        <p:tav tm="0">
                                          <p:val>
                                            <p:strVal val="ppt_h"/>
                                          </p:val>
                                        </p:tav>
                                        <p:tav tm="100000">
                                          <p:val>
                                            <p:fltVal val="0"/>
                                          </p:val>
                                        </p:tav>
                                      </p:tavLst>
                                    </p:anim>
                                    <p:anim calcmode="lin" valueType="num">
                                      <p:cBhvr>
                                        <p:cTn id="95" dur="1000"/>
                                        <p:tgtEl>
                                          <p:spTgt spid="14"/>
                                        </p:tgtEl>
                                        <p:attrNameLst>
                                          <p:attrName>style.rotation</p:attrName>
                                        </p:attrNameLst>
                                      </p:cBhvr>
                                      <p:tavLst>
                                        <p:tav tm="0">
                                          <p:val>
                                            <p:fltVal val="0"/>
                                          </p:val>
                                        </p:tav>
                                        <p:tav tm="100000">
                                          <p:val>
                                            <p:fltVal val="90"/>
                                          </p:val>
                                        </p:tav>
                                      </p:tavLst>
                                    </p:anim>
                                    <p:animEffect transition="out" filter="fade">
                                      <p:cBhvr>
                                        <p:cTn id="96" dur="1000"/>
                                        <p:tgtEl>
                                          <p:spTgt spid="14"/>
                                        </p:tgtEl>
                                      </p:cBhvr>
                                    </p:animEffect>
                                    <p:set>
                                      <p:cBhvr>
                                        <p:cTn id="97" dur="1" fill="hold">
                                          <p:stCondLst>
                                            <p:cond delay="999"/>
                                          </p:stCondLst>
                                        </p:cTn>
                                        <p:tgtEl>
                                          <p:spTgt spid="14"/>
                                        </p:tgtEl>
                                        <p:attrNameLst>
                                          <p:attrName>style.visibility</p:attrName>
                                        </p:attrNameLst>
                                      </p:cBhvr>
                                      <p:to>
                                        <p:strVal val="hidden"/>
                                      </p:to>
                                    </p:set>
                                  </p:childTnLst>
                                </p:cTn>
                              </p:par>
                              <p:par>
                                <p:cTn id="98" presetID="31" presetClass="exit" presetSubtype="0" fill="hold" grpId="1" nodeType="withEffect">
                                  <p:stCondLst>
                                    <p:cond delay="0"/>
                                  </p:stCondLst>
                                  <p:childTnLst>
                                    <p:anim calcmode="lin" valueType="num">
                                      <p:cBhvr>
                                        <p:cTn id="99" dur="1000"/>
                                        <p:tgtEl>
                                          <p:spTgt spid="11"/>
                                        </p:tgtEl>
                                        <p:attrNameLst>
                                          <p:attrName>ppt_w</p:attrName>
                                        </p:attrNameLst>
                                      </p:cBhvr>
                                      <p:tavLst>
                                        <p:tav tm="0">
                                          <p:val>
                                            <p:strVal val="ppt_w"/>
                                          </p:val>
                                        </p:tav>
                                        <p:tav tm="100000">
                                          <p:val>
                                            <p:fltVal val="0"/>
                                          </p:val>
                                        </p:tav>
                                      </p:tavLst>
                                    </p:anim>
                                    <p:anim calcmode="lin" valueType="num">
                                      <p:cBhvr>
                                        <p:cTn id="100" dur="1000"/>
                                        <p:tgtEl>
                                          <p:spTgt spid="11"/>
                                        </p:tgtEl>
                                        <p:attrNameLst>
                                          <p:attrName>ppt_h</p:attrName>
                                        </p:attrNameLst>
                                      </p:cBhvr>
                                      <p:tavLst>
                                        <p:tav tm="0">
                                          <p:val>
                                            <p:strVal val="ppt_h"/>
                                          </p:val>
                                        </p:tav>
                                        <p:tav tm="100000">
                                          <p:val>
                                            <p:fltVal val="0"/>
                                          </p:val>
                                        </p:tav>
                                      </p:tavLst>
                                    </p:anim>
                                    <p:anim calcmode="lin" valueType="num">
                                      <p:cBhvr>
                                        <p:cTn id="101" dur="1000"/>
                                        <p:tgtEl>
                                          <p:spTgt spid="11"/>
                                        </p:tgtEl>
                                        <p:attrNameLst>
                                          <p:attrName>style.rotation</p:attrName>
                                        </p:attrNameLst>
                                      </p:cBhvr>
                                      <p:tavLst>
                                        <p:tav tm="0">
                                          <p:val>
                                            <p:fltVal val="0"/>
                                          </p:val>
                                        </p:tav>
                                        <p:tav tm="100000">
                                          <p:val>
                                            <p:fltVal val="90"/>
                                          </p:val>
                                        </p:tav>
                                      </p:tavLst>
                                    </p:anim>
                                    <p:animEffect transition="out" filter="fade">
                                      <p:cBhvr>
                                        <p:cTn id="102" dur="1000"/>
                                        <p:tgtEl>
                                          <p:spTgt spid="11"/>
                                        </p:tgtEl>
                                      </p:cBhvr>
                                    </p:animEffect>
                                    <p:set>
                                      <p:cBhvr>
                                        <p:cTn id="103" dur="1" fill="hold">
                                          <p:stCondLst>
                                            <p:cond delay="999"/>
                                          </p:stCondLst>
                                        </p:cTn>
                                        <p:tgtEl>
                                          <p:spTgt spid="11"/>
                                        </p:tgtEl>
                                        <p:attrNameLst>
                                          <p:attrName>style.visibility</p:attrName>
                                        </p:attrNameLst>
                                      </p:cBhvr>
                                      <p:to>
                                        <p:strVal val="hidden"/>
                                      </p:to>
                                    </p:set>
                                  </p:childTnLst>
                                </p:cTn>
                              </p:par>
                              <p:par>
                                <p:cTn id="104" presetID="31" presetClass="exit" presetSubtype="0" fill="hold" nodeType="withEffect">
                                  <p:stCondLst>
                                    <p:cond delay="0"/>
                                  </p:stCondLst>
                                  <p:childTnLst>
                                    <p:anim calcmode="lin" valueType="num">
                                      <p:cBhvr>
                                        <p:cTn id="105" dur="1000"/>
                                        <p:tgtEl>
                                          <p:spTgt spid="20"/>
                                        </p:tgtEl>
                                        <p:attrNameLst>
                                          <p:attrName>ppt_w</p:attrName>
                                        </p:attrNameLst>
                                      </p:cBhvr>
                                      <p:tavLst>
                                        <p:tav tm="0">
                                          <p:val>
                                            <p:strVal val="ppt_w"/>
                                          </p:val>
                                        </p:tav>
                                        <p:tav tm="100000">
                                          <p:val>
                                            <p:fltVal val="0"/>
                                          </p:val>
                                        </p:tav>
                                      </p:tavLst>
                                    </p:anim>
                                    <p:anim calcmode="lin" valueType="num">
                                      <p:cBhvr>
                                        <p:cTn id="106" dur="1000"/>
                                        <p:tgtEl>
                                          <p:spTgt spid="20"/>
                                        </p:tgtEl>
                                        <p:attrNameLst>
                                          <p:attrName>ppt_h</p:attrName>
                                        </p:attrNameLst>
                                      </p:cBhvr>
                                      <p:tavLst>
                                        <p:tav tm="0">
                                          <p:val>
                                            <p:strVal val="ppt_h"/>
                                          </p:val>
                                        </p:tav>
                                        <p:tav tm="100000">
                                          <p:val>
                                            <p:fltVal val="0"/>
                                          </p:val>
                                        </p:tav>
                                      </p:tavLst>
                                    </p:anim>
                                    <p:anim calcmode="lin" valueType="num">
                                      <p:cBhvr>
                                        <p:cTn id="107" dur="1000"/>
                                        <p:tgtEl>
                                          <p:spTgt spid="20"/>
                                        </p:tgtEl>
                                        <p:attrNameLst>
                                          <p:attrName>style.rotation</p:attrName>
                                        </p:attrNameLst>
                                      </p:cBhvr>
                                      <p:tavLst>
                                        <p:tav tm="0">
                                          <p:val>
                                            <p:fltVal val="0"/>
                                          </p:val>
                                        </p:tav>
                                        <p:tav tm="100000">
                                          <p:val>
                                            <p:fltVal val="90"/>
                                          </p:val>
                                        </p:tav>
                                      </p:tavLst>
                                    </p:anim>
                                    <p:animEffect transition="out" filter="fade">
                                      <p:cBhvr>
                                        <p:cTn id="108" dur="1000"/>
                                        <p:tgtEl>
                                          <p:spTgt spid="20"/>
                                        </p:tgtEl>
                                      </p:cBhvr>
                                    </p:animEffect>
                                    <p:set>
                                      <p:cBhvr>
                                        <p:cTn id="109" dur="1" fill="hold">
                                          <p:stCondLst>
                                            <p:cond delay="999"/>
                                          </p:stCondLst>
                                        </p:cTn>
                                        <p:tgtEl>
                                          <p:spTgt spid="20"/>
                                        </p:tgtEl>
                                        <p:attrNameLst>
                                          <p:attrName>style.visibility</p:attrName>
                                        </p:attrNameLst>
                                      </p:cBhvr>
                                      <p:to>
                                        <p:strVal val="hidden"/>
                                      </p:to>
                                    </p:set>
                                  </p:childTnLst>
                                </p:cTn>
                              </p:par>
                              <p:par>
                                <p:cTn id="110" presetID="31" presetClass="exit" presetSubtype="0" fill="hold" grpId="1" nodeType="withEffect">
                                  <p:stCondLst>
                                    <p:cond delay="0"/>
                                  </p:stCondLst>
                                  <p:childTnLst>
                                    <p:anim calcmode="lin" valueType="num">
                                      <p:cBhvr>
                                        <p:cTn id="111" dur="1000"/>
                                        <p:tgtEl>
                                          <p:spTgt spid="6"/>
                                        </p:tgtEl>
                                        <p:attrNameLst>
                                          <p:attrName>ppt_w</p:attrName>
                                        </p:attrNameLst>
                                      </p:cBhvr>
                                      <p:tavLst>
                                        <p:tav tm="0">
                                          <p:val>
                                            <p:strVal val="ppt_w"/>
                                          </p:val>
                                        </p:tav>
                                        <p:tav tm="100000">
                                          <p:val>
                                            <p:fltVal val="0"/>
                                          </p:val>
                                        </p:tav>
                                      </p:tavLst>
                                    </p:anim>
                                    <p:anim calcmode="lin" valueType="num">
                                      <p:cBhvr>
                                        <p:cTn id="112" dur="1000"/>
                                        <p:tgtEl>
                                          <p:spTgt spid="6"/>
                                        </p:tgtEl>
                                        <p:attrNameLst>
                                          <p:attrName>ppt_h</p:attrName>
                                        </p:attrNameLst>
                                      </p:cBhvr>
                                      <p:tavLst>
                                        <p:tav tm="0">
                                          <p:val>
                                            <p:strVal val="ppt_h"/>
                                          </p:val>
                                        </p:tav>
                                        <p:tav tm="100000">
                                          <p:val>
                                            <p:fltVal val="0"/>
                                          </p:val>
                                        </p:tav>
                                      </p:tavLst>
                                    </p:anim>
                                    <p:anim calcmode="lin" valueType="num">
                                      <p:cBhvr>
                                        <p:cTn id="113" dur="1000"/>
                                        <p:tgtEl>
                                          <p:spTgt spid="6"/>
                                        </p:tgtEl>
                                        <p:attrNameLst>
                                          <p:attrName>style.rotation</p:attrName>
                                        </p:attrNameLst>
                                      </p:cBhvr>
                                      <p:tavLst>
                                        <p:tav tm="0">
                                          <p:val>
                                            <p:fltVal val="0"/>
                                          </p:val>
                                        </p:tav>
                                        <p:tav tm="100000">
                                          <p:val>
                                            <p:fltVal val="90"/>
                                          </p:val>
                                        </p:tav>
                                      </p:tavLst>
                                    </p:anim>
                                    <p:animEffect transition="out" filter="fade">
                                      <p:cBhvr>
                                        <p:cTn id="114" dur="1000"/>
                                        <p:tgtEl>
                                          <p:spTgt spid="6"/>
                                        </p:tgtEl>
                                      </p:cBhvr>
                                    </p:animEffect>
                                    <p:set>
                                      <p:cBhvr>
                                        <p:cTn id="115" dur="1" fill="hold">
                                          <p:stCondLst>
                                            <p:cond delay="999"/>
                                          </p:stCondLst>
                                        </p:cTn>
                                        <p:tgtEl>
                                          <p:spTgt spid="6"/>
                                        </p:tgtEl>
                                        <p:attrNameLst>
                                          <p:attrName>style.visibility</p:attrName>
                                        </p:attrNameLst>
                                      </p:cBhvr>
                                      <p:to>
                                        <p:strVal val="hidden"/>
                                      </p:to>
                                    </p:set>
                                  </p:childTnLst>
                                </p:cTn>
                              </p:par>
                              <p:par>
                                <p:cTn id="116" presetID="31" presetClass="exit" presetSubtype="0" fill="hold" nodeType="withEffect">
                                  <p:stCondLst>
                                    <p:cond delay="0"/>
                                  </p:stCondLst>
                                  <p:childTnLst>
                                    <p:anim calcmode="lin" valueType="num">
                                      <p:cBhvr>
                                        <p:cTn id="117" dur="1000"/>
                                        <p:tgtEl>
                                          <p:spTgt spid="1028"/>
                                        </p:tgtEl>
                                        <p:attrNameLst>
                                          <p:attrName>ppt_w</p:attrName>
                                        </p:attrNameLst>
                                      </p:cBhvr>
                                      <p:tavLst>
                                        <p:tav tm="0">
                                          <p:val>
                                            <p:strVal val="ppt_w"/>
                                          </p:val>
                                        </p:tav>
                                        <p:tav tm="100000">
                                          <p:val>
                                            <p:fltVal val="0"/>
                                          </p:val>
                                        </p:tav>
                                      </p:tavLst>
                                    </p:anim>
                                    <p:anim calcmode="lin" valueType="num">
                                      <p:cBhvr>
                                        <p:cTn id="118" dur="1000"/>
                                        <p:tgtEl>
                                          <p:spTgt spid="1028"/>
                                        </p:tgtEl>
                                        <p:attrNameLst>
                                          <p:attrName>ppt_h</p:attrName>
                                        </p:attrNameLst>
                                      </p:cBhvr>
                                      <p:tavLst>
                                        <p:tav tm="0">
                                          <p:val>
                                            <p:strVal val="ppt_h"/>
                                          </p:val>
                                        </p:tav>
                                        <p:tav tm="100000">
                                          <p:val>
                                            <p:fltVal val="0"/>
                                          </p:val>
                                        </p:tav>
                                      </p:tavLst>
                                    </p:anim>
                                    <p:anim calcmode="lin" valueType="num">
                                      <p:cBhvr>
                                        <p:cTn id="119" dur="1000"/>
                                        <p:tgtEl>
                                          <p:spTgt spid="1028"/>
                                        </p:tgtEl>
                                        <p:attrNameLst>
                                          <p:attrName>style.rotation</p:attrName>
                                        </p:attrNameLst>
                                      </p:cBhvr>
                                      <p:tavLst>
                                        <p:tav tm="0">
                                          <p:val>
                                            <p:fltVal val="0"/>
                                          </p:val>
                                        </p:tav>
                                        <p:tav tm="100000">
                                          <p:val>
                                            <p:fltVal val="90"/>
                                          </p:val>
                                        </p:tav>
                                      </p:tavLst>
                                    </p:anim>
                                    <p:animEffect transition="out" filter="fade">
                                      <p:cBhvr>
                                        <p:cTn id="120" dur="1000"/>
                                        <p:tgtEl>
                                          <p:spTgt spid="1028"/>
                                        </p:tgtEl>
                                      </p:cBhvr>
                                    </p:animEffect>
                                    <p:set>
                                      <p:cBhvr>
                                        <p:cTn id="121" dur="1" fill="hold">
                                          <p:stCondLst>
                                            <p:cond delay="999"/>
                                          </p:stCondLst>
                                        </p:cTn>
                                        <p:tgtEl>
                                          <p:spTgt spid="1028"/>
                                        </p:tgtEl>
                                        <p:attrNameLst>
                                          <p:attrName>style.visibility</p:attrName>
                                        </p:attrNameLst>
                                      </p:cBhvr>
                                      <p:to>
                                        <p:strVal val="hidden"/>
                                      </p:to>
                                    </p:set>
                                  </p:childTnLst>
                                </p:cTn>
                              </p:par>
                              <p:par>
                                <p:cTn id="122" presetID="31" presetClass="exit" presetSubtype="0" fill="hold" nodeType="withEffect">
                                  <p:stCondLst>
                                    <p:cond delay="0"/>
                                  </p:stCondLst>
                                  <p:childTnLst>
                                    <p:anim calcmode="lin" valueType="num">
                                      <p:cBhvr>
                                        <p:cTn id="123" dur="1000"/>
                                        <p:tgtEl>
                                          <p:spTgt spid="17"/>
                                        </p:tgtEl>
                                        <p:attrNameLst>
                                          <p:attrName>ppt_w</p:attrName>
                                        </p:attrNameLst>
                                      </p:cBhvr>
                                      <p:tavLst>
                                        <p:tav tm="0">
                                          <p:val>
                                            <p:strVal val="ppt_w"/>
                                          </p:val>
                                        </p:tav>
                                        <p:tav tm="100000">
                                          <p:val>
                                            <p:fltVal val="0"/>
                                          </p:val>
                                        </p:tav>
                                      </p:tavLst>
                                    </p:anim>
                                    <p:anim calcmode="lin" valueType="num">
                                      <p:cBhvr>
                                        <p:cTn id="124" dur="1000"/>
                                        <p:tgtEl>
                                          <p:spTgt spid="17"/>
                                        </p:tgtEl>
                                        <p:attrNameLst>
                                          <p:attrName>ppt_h</p:attrName>
                                        </p:attrNameLst>
                                      </p:cBhvr>
                                      <p:tavLst>
                                        <p:tav tm="0">
                                          <p:val>
                                            <p:strVal val="ppt_h"/>
                                          </p:val>
                                        </p:tav>
                                        <p:tav tm="100000">
                                          <p:val>
                                            <p:fltVal val="0"/>
                                          </p:val>
                                        </p:tav>
                                      </p:tavLst>
                                    </p:anim>
                                    <p:anim calcmode="lin" valueType="num">
                                      <p:cBhvr>
                                        <p:cTn id="125" dur="1000"/>
                                        <p:tgtEl>
                                          <p:spTgt spid="17"/>
                                        </p:tgtEl>
                                        <p:attrNameLst>
                                          <p:attrName>style.rotation</p:attrName>
                                        </p:attrNameLst>
                                      </p:cBhvr>
                                      <p:tavLst>
                                        <p:tav tm="0">
                                          <p:val>
                                            <p:fltVal val="0"/>
                                          </p:val>
                                        </p:tav>
                                        <p:tav tm="100000">
                                          <p:val>
                                            <p:fltVal val="90"/>
                                          </p:val>
                                        </p:tav>
                                      </p:tavLst>
                                    </p:anim>
                                    <p:animEffect transition="out" filter="fade">
                                      <p:cBhvr>
                                        <p:cTn id="126" dur="1000"/>
                                        <p:tgtEl>
                                          <p:spTgt spid="17"/>
                                        </p:tgtEl>
                                      </p:cBhvr>
                                    </p:animEffect>
                                    <p:set>
                                      <p:cBhvr>
                                        <p:cTn id="127" dur="1" fill="hold">
                                          <p:stCondLst>
                                            <p:cond delay="999"/>
                                          </p:stCondLst>
                                        </p:cTn>
                                        <p:tgtEl>
                                          <p:spTgt spid="17"/>
                                        </p:tgtEl>
                                        <p:attrNameLst>
                                          <p:attrName>style.visibility</p:attrName>
                                        </p:attrNameLst>
                                      </p:cBhvr>
                                      <p:to>
                                        <p:strVal val="hidden"/>
                                      </p:to>
                                    </p:set>
                                  </p:childTnLst>
                                </p:cTn>
                              </p:par>
                              <p:par>
                                <p:cTn id="128" presetID="31" presetClass="exit" presetSubtype="0" fill="hold" grpId="1" nodeType="withEffect">
                                  <p:stCondLst>
                                    <p:cond delay="0"/>
                                  </p:stCondLst>
                                  <p:childTnLst>
                                    <p:anim calcmode="lin" valueType="num">
                                      <p:cBhvr>
                                        <p:cTn id="129" dur="1000"/>
                                        <p:tgtEl>
                                          <p:spTgt spid="5"/>
                                        </p:tgtEl>
                                        <p:attrNameLst>
                                          <p:attrName>ppt_w</p:attrName>
                                        </p:attrNameLst>
                                      </p:cBhvr>
                                      <p:tavLst>
                                        <p:tav tm="0">
                                          <p:val>
                                            <p:strVal val="ppt_w"/>
                                          </p:val>
                                        </p:tav>
                                        <p:tav tm="100000">
                                          <p:val>
                                            <p:fltVal val="0"/>
                                          </p:val>
                                        </p:tav>
                                      </p:tavLst>
                                    </p:anim>
                                    <p:anim calcmode="lin" valueType="num">
                                      <p:cBhvr>
                                        <p:cTn id="130" dur="1000"/>
                                        <p:tgtEl>
                                          <p:spTgt spid="5"/>
                                        </p:tgtEl>
                                        <p:attrNameLst>
                                          <p:attrName>ppt_h</p:attrName>
                                        </p:attrNameLst>
                                      </p:cBhvr>
                                      <p:tavLst>
                                        <p:tav tm="0">
                                          <p:val>
                                            <p:strVal val="ppt_h"/>
                                          </p:val>
                                        </p:tav>
                                        <p:tav tm="100000">
                                          <p:val>
                                            <p:fltVal val="0"/>
                                          </p:val>
                                        </p:tav>
                                      </p:tavLst>
                                    </p:anim>
                                    <p:anim calcmode="lin" valueType="num">
                                      <p:cBhvr>
                                        <p:cTn id="131" dur="1000"/>
                                        <p:tgtEl>
                                          <p:spTgt spid="5"/>
                                        </p:tgtEl>
                                        <p:attrNameLst>
                                          <p:attrName>style.rotation</p:attrName>
                                        </p:attrNameLst>
                                      </p:cBhvr>
                                      <p:tavLst>
                                        <p:tav tm="0">
                                          <p:val>
                                            <p:fltVal val="0"/>
                                          </p:val>
                                        </p:tav>
                                        <p:tav tm="100000">
                                          <p:val>
                                            <p:fltVal val="90"/>
                                          </p:val>
                                        </p:tav>
                                      </p:tavLst>
                                    </p:anim>
                                    <p:animEffect transition="out" filter="fade">
                                      <p:cBhvr>
                                        <p:cTn id="132" dur="1000"/>
                                        <p:tgtEl>
                                          <p:spTgt spid="5"/>
                                        </p:tgtEl>
                                      </p:cBhvr>
                                    </p:animEffect>
                                    <p:set>
                                      <p:cBhvr>
                                        <p:cTn id="133" dur="1" fill="hold">
                                          <p:stCondLst>
                                            <p:cond delay="999"/>
                                          </p:stCondLst>
                                        </p:cTn>
                                        <p:tgtEl>
                                          <p:spTgt spid="5"/>
                                        </p:tgtEl>
                                        <p:attrNameLst>
                                          <p:attrName>style.visibility</p:attrName>
                                        </p:attrNameLst>
                                      </p:cBhvr>
                                      <p:to>
                                        <p:strVal val="hidden"/>
                                      </p:to>
                                    </p:set>
                                  </p:childTnLst>
                                </p:cTn>
                              </p:par>
                              <p:par>
                                <p:cTn id="134" presetID="31" presetClass="exit" presetSubtype="0" fill="hold" nodeType="withEffect">
                                  <p:stCondLst>
                                    <p:cond delay="0"/>
                                  </p:stCondLst>
                                  <p:childTnLst>
                                    <p:anim calcmode="lin" valueType="num">
                                      <p:cBhvr>
                                        <p:cTn id="135" dur="1000"/>
                                        <p:tgtEl>
                                          <p:spTgt spid="24"/>
                                        </p:tgtEl>
                                        <p:attrNameLst>
                                          <p:attrName>ppt_w</p:attrName>
                                        </p:attrNameLst>
                                      </p:cBhvr>
                                      <p:tavLst>
                                        <p:tav tm="0">
                                          <p:val>
                                            <p:strVal val="ppt_w"/>
                                          </p:val>
                                        </p:tav>
                                        <p:tav tm="100000">
                                          <p:val>
                                            <p:fltVal val="0"/>
                                          </p:val>
                                        </p:tav>
                                      </p:tavLst>
                                    </p:anim>
                                    <p:anim calcmode="lin" valueType="num">
                                      <p:cBhvr>
                                        <p:cTn id="136" dur="1000"/>
                                        <p:tgtEl>
                                          <p:spTgt spid="24"/>
                                        </p:tgtEl>
                                        <p:attrNameLst>
                                          <p:attrName>ppt_h</p:attrName>
                                        </p:attrNameLst>
                                      </p:cBhvr>
                                      <p:tavLst>
                                        <p:tav tm="0">
                                          <p:val>
                                            <p:strVal val="ppt_h"/>
                                          </p:val>
                                        </p:tav>
                                        <p:tav tm="100000">
                                          <p:val>
                                            <p:fltVal val="0"/>
                                          </p:val>
                                        </p:tav>
                                      </p:tavLst>
                                    </p:anim>
                                    <p:anim calcmode="lin" valueType="num">
                                      <p:cBhvr>
                                        <p:cTn id="137" dur="1000"/>
                                        <p:tgtEl>
                                          <p:spTgt spid="24"/>
                                        </p:tgtEl>
                                        <p:attrNameLst>
                                          <p:attrName>style.rotation</p:attrName>
                                        </p:attrNameLst>
                                      </p:cBhvr>
                                      <p:tavLst>
                                        <p:tav tm="0">
                                          <p:val>
                                            <p:fltVal val="0"/>
                                          </p:val>
                                        </p:tav>
                                        <p:tav tm="100000">
                                          <p:val>
                                            <p:fltVal val="90"/>
                                          </p:val>
                                        </p:tav>
                                      </p:tavLst>
                                    </p:anim>
                                    <p:animEffect transition="out" filter="fade">
                                      <p:cBhvr>
                                        <p:cTn id="138" dur="1000"/>
                                        <p:tgtEl>
                                          <p:spTgt spid="24"/>
                                        </p:tgtEl>
                                      </p:cBhvr>
                                    </p:animEffect>
                                    <p:set>
                                      <p:cBhvr>
                                        <p:cTn id="139" dur="1" fill="hold">
                                          <p:stCondLst>
                                            <p:cond delay="999"/>
                                          </p:stCondLst>
                                        </p:cTn>
                                        <p:tgtEl>
                                          <p:spTgt spid="24"/>
                                        </p:tgtEl>
                                        <p:attrNameLst>
                                          <p:attrName>style.visibility</p:attrName>
                                        </p:attrNameLst>
                                      </p:cBhvr>
                                      <p:to>
                                        <p:strVal val="hidden"/>
                                      </p:to>
                                    </p:set>
                                  </p:childTnLst>
                                </p:cTn>
                              </p:par>
                              <p:par>
                                <p:cTn id="140" presetID="31" presetClass="exit" presetSubtype="0" fill="hold" grpId="1" nodeType="withEffect">
                                  <p:stCondLst>
                                    <p:cond delay="0"/>
                                  </p:stCondLst>
                                  <p:childTnLst>
                                    <p:anim calcmode="lin" valueType="num">
                                      <p:cBhvr>
                                        <p:cTn id="141" dur="1000"/>
                                        <p:tgtEl>
                                          <p:spTgt spid="4"/>
                                        </p:tgtEl>
                                        <p:attrNameLst>
                                          <p:attrName>ppt_w</p:attrName>
                                        </p:attrNameLst>
                                      </p:cBhvr>
                                      <p:tavLst>
                                        <p:tav tm="0">
                                          <p:val>
                                            <p:strVal val="ppt_w"/>
                                          </p:val>
                                        </p:tav>
                                        <p:tav tm="100000">
                                          <p:val>
                                            <p:fltVal val="0"/>
                                          </p:val>
                                        </p:tav>
                                      </p:tavLst>
                                    </p:anim>
                                    <p:anim calcmode="lin" valueType="num">
                                      <p:cBhvr>
                                        <p:cTn id="142" dur="1000"/>
                                        <p:tgtEl>
                                          <p:spTgt spid="4"/>
                                        </p:tgtEl>
                                        <p:attrNameLst>
                                          <p:attrName>ppt_h</p:attrName>
                                        </p:attrNameLst>
                                      </p:cBhvr>
                                      <p:tavLst>
                                        <p:tav tm="0">
                                          <p:val>
                                            <p:strVal val="ppt_h"/>
                                          </p:val>
                                        </p:tav>
                                        <p:tav tm="100000">
                                          <p:val>
                                            <p:fltVal val="0"/>
                                          </p:val>
                                        </p:tav>
                                      </p:tavLst>
                                    </p:anim>
                                    <p:anim calcmode="lin" valueType="num">
                                      <p:cBhvr>
                                        <p:cTn id="143" dur="1000"/>
                                        <p:tgtEl>
                                          <p:spTgt spid="4"/>
                                        </p:tgtEl>
                                        <p:attrNameLst>
                                          <p:attrName>style.rotation</p:attrName>
                                        </p:attrNameLst>
                                      </p:cBhvr>
                                      <p:tavLst>
                                        <p:tav tm="0">
                                          <p:val>
                                            <p:fltVal val="0"/>
                                          </p:val>
                                        </p:tav>
                                        <p:tav tm="100000">
                                          <p:val>
                                            <p:fltVal val="90"/>
                                          </p:val>
                                        </p:tav>
                                      </p:tavLst>
                                    </p:anim>
                                    <p:animEffect transition="out" filter="fade">
                                      <p:cBhvr>
                                        <p:cTn id="144" dur="1000"/>
                                        <p:tgtEl>
                                          <p:spTgt spid="4"/>
                                        </p:tgtEl>
                                      </p:cBhvr>
                                    </p:animEffect>
                                    <p:set>
                                      <p:cBhvr>
                                        <p:cTn id="145" dur="1" fill="hold">
                                          <p:stCondLst>
                                            <p:cond delay="999"/>
                                          </p:stCondLst>
                                        </p:cTn>
                                        <p:tgtEl>
                                          <p:spTgt spid="4"/>
                                        </p:tgtEl>
                                        <p:attrNameLst>
                                          <p:attrName>style.visibility</p:attrName>
                                        </p:attrNameLst>
                                      </p:cBhvr>
                                      <p:to>
                                        <p:strVal val="hidden"/>
                                      </p:to>
                                    </p:set>
                                  </p:childTnLst>
                                </p:cTn>
                              </p:par>
                              <p:par>
                                <p:cTn id="146" presetID="31" presetClass="exit" presetSubtype="0" fill="hold" nodeType="withEffect">
                                  <p:stCondLst>
                                    <p:cond delay="0"/>
                                  </p:stCondLst>
                                  <p:childTnLst>
                                    <p:anim calcmode="lin" valueType="num">
                                      <p:cBhvr>
                                        <p:cTn id="147" dur="1000"/>
                                        <p:tgtEl>
                                          <p:spTgt spid="1032"/>
                                        </p:tgtEl>
                                        <p:attrNameLst>
                                          <p:attrName>ppt_w</p:attrName>
                                        </p:attrNameLst>
                                      </p:cBhvr>
                                      <p:tavLst>
                                        <p:tav tm="0">
                                          <p:val>
                                            <p:strVal val="ppt_w"/>
                                          </p:val>
                                        </p:tav>
                                        <p:tav tm="100000">
                                          <p:val>
                                            <p:fltVal val="0"/>
                                          </p:val>
                                        </p:tav>
                                      </p:tavLst>
                                    </p:anim>
                                    <p:anim calcmode="lin" valueType="num">
                                      <p:cBhvr>
                                        <p:cTn id="148" dur="1000"/>
                                        <p:tgtEl>
                                          <p:spTgt spid="1032"/>
                                        </p:tgtEl>
                                        <p:attrNameLst>
                                          <p:attrName>ppt_h</p:attrName>
                                        </p:attrNameLst>
                                      </p:cBhvr>
                                      <p:tavLst>
                                        <p:tav tm="0">
                                          <p:val>
                                            <p:strVal val="ppt_h"/>
                                          </p:val>
                                        </p:tav>
                                        <p:tav tm="100000">
                                          <p:val>
                                            <p:fltVal val="0"/>
                                          </p:val>
                                        </p:tav>
                                      </p:tavLst>
                                    </p:anim>
                                    <p:anim calcmode="lin" valueType="num">
                                      <p:cBhvr>
                                        <p:cTn id="149" dur="1000"/>
                                        <p:tgtEl>
                                          <p:spTgt spid="1032"/>
                                        </p:tgtEl>
                                        <p:attrNameLst>
                                          <p:attrName>style.rotation</p:attrName>
                                        </p:attrNameLst>
                                      </p:cBhvr>
                                      <p:tavLst>
                                        <p:tav tm="0">
                                          <p:val>
                                            <p:fltVal val="0"/>
                                          </p:val>
                                        </p:tav>
                                        <p:tav tm="100000">
                                          <p:val>
                                            <p:fltVal val="90"/>
                                          </p:val>
                                        </p:tav>
                                      </p:tavLst>
                                    </p:anim>
                                    <p:animEffect transition="out" filter="fade">
                                      <p:cBhvr>
                                        <p:cTn id="150" dur="1000"/>
                                        <p:tgtEl>
                                          <p:spTgt spid="1032"/>
                                        </p:tgtEl>
                                      </p:cBhvr>
                                    </p:animEffect>
                                    <p:set>
                                      <p:cBhvr>
                                        <p:cTn id="151" dur="1" fill="hold">
                                          <p:stCondLst>
                                            <p:cond delay="999"/>
                                          </p:stCondLst>
                                        </p:cTn>
                                        <p:tgtEl>
                                          <p:spTgt spid="1032"/>
                                        </p:tgtEl>
                                        <p:attrNameLst>
                                          <p:attrName>style.visibility</p:attrName>
                                        </p:attrNameLst>
                                      </p:cBhvr>
                                      <p:to>
                                        <p:strVal val="hidden"/>
                                      </p:to>
                                    </p:set>
                                  </p:childTnLst>
                                </p:cTn>
                              </p:par>
                              <p:par>
                                <p:cTn id="152" presetID="31" presetClass="exit" presetSubtype="0" fill="hold" nodeType="withEffect">
                                  <p:stCondLst>
                                    <p:cond delay="0"/>
                                  </p:stCondLst>
                                  <p:childTnLst>
                                    <p:anim calcmode="lin" valueType="num">
                                      <p:cBhvr>
                                        <p:cTn id="153" dur="1000"/>
                                        <p:tgtEl>
                                          <p:spTgt spid="29"/>
                                        </p:tgtEl>
                                        <p:attrNameLst>
                                          <p:attrName>ppt_w</p:attrName>
                                        </p:attrNameLst>
                                      </p:cBhvr>
                                      <p:tavLst>
                                        <p:tav tm="0">
                                          <p:val>
                                            <p:strVal val="ppt_w"/>
                                          </p:val>
                                        </p:tav>
                                        <p:tav tm="100000">
                                          <p:val>
                                            <p:fltVal val="0"/>
                                          </p:val>
                                        </p:tav>
                                      </p:tavLst>
                                    </p:anim>
                                    <p:anim calcmode="lin" valueType="num">
                                      <p:cBhvr>
                                        <p:cTn id="154" dur="1000"/>
                                        <p:tgtEl>
                                          <p:spTgt spid="29"/>
                                        </p:tgtEl>
                                        <p:attrNameLst>
                                          <p:attrName>ppt_h</p:attrName>
                                        </p:attrNameLst>
                                      </p:cBhvr>
                                      <p:tavLst>
                                        <p:tav tm="0">
                                          <p:val>
                                            <p:strVal val="ppt_h"/>
                                          </p:val>
                                        </p:tav>
                                        <p:tav tm="100000">
                                          <p:val>
                                            <p:fltVal val="0"/>
                                          </p:val>
                                        </p:tav>
                                      </p:tavLst>
                                    </p:anim>
                                    <p:anim calcmode="lin" valueType="num">
                                      <p:cBhvr>
                                        <p:cTn id="155" dur="1000"/>
                                        <p:tgtEl>
                                          <p:spTgt spid="29"/>
                                        </p:tgtEl>
                                        <p:attrNameLst>
                                          <p:attrName>style.rotation</p:attrName>
                                        </p:attrNameLst>
                                      </p:cBhvr>
                                      <p:tavLst>
                                        <p:tav tm="0">
                                          <p:val>
                                            <p:fltVal val="0"/>
                                          </p:val>
                                        </p:tav>
                                        <p:tav tm="100000">
                                          <p:val>
                                            <p:fltVal val="90"/>
                                          </p:val>
                                        </p:tav>
                                      </p:tavLst>
                                    </p:anim>
                                    <p:animEffect transition="out" filter="fade">
                                      <p:cBhvr>
                                        <p:cTn id="156" dur="1000"/>
                                        <p:tgtEl>
                                          <p:spTgt spid="29"/>
                                        </p:tgtEl>
                                      </p:cBhvr>
                                    </p:animEffect>
                                    <p:set>
                                      <p:cBhvr>
                                        <p:cTn id="157" dur="1" fill="hold">
                                          <p:stCondLst>
                                            <p:cond delay="9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11" grpId="0" animBg="1"/>
      <p:bldP spid="1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2662F3D-F260-1736-E267-91712A7E8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88" y="-142875"/>
            <a:ext cx="773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742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686C7E1-FB9B-4EFB-9BB5-4E3A8BDC2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0"/>
            <a:ext cx="8578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286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BA493DD9-7E33-F2CD-F515-3ED5D004F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7675"/>
            <a:ext cx="9996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873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4436DED-7F84-6B6E-63B8-93A23221B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50" y="-581025"/>
            <a:ext cx="8680450" cy="7578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992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0" name="Picture 10" descr="Helm">
            <a:extLst>
              <a:ext uri="{FF2B5EF4-FFF2-40B4-BE49-F238E27FC236}">
                <a16:creationId xmlns:a16="http://schemas.microsoft.com/office/drawing/2014/main" id="{7310063F-98D6-3FA2-8EA3-DB09791E8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947" r="-1" b="5330"/>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TextBox 13">
            <a:extLst>
              <a:ext uri="{FF2B5EF4-FFF2-40B4-BE49-F238E27FC236}">
                <a16:creationId xmlns:a16="http://schemas.microsoft.com/office/drawing/2014/main" id="{B23C1509-E26D-BCBD-24CB-D7450B9D2360}"/>
              </a:ext>
            </a:extLst>
          </p:cNvPr>
          <p:cNvSpPr txBox="1"/>
          <p:nvPr/>
        </p:nvSpPr>
        <p:spPr>
          <a:xfrm>
            <a:off x="6332050" y="1349455"/>
            <a:ext cx="6096000" cy="2215991"/>
          </a:xfrm>
          <a:prstGeom prst="rect">
            <a:avLst/>
          </a:prstGeom>
          <a:noFill/>
        </p:spPr>
        <p:txBody>
          <a:bodyPr wrap="square">
            <a:spAutoFit/>
          </a:bodyPr>
          <a:lstStyle/>
          <a:p>
            <a:r>
              <a:rPr lang="en-US" sz="4600" b="0" i="0" u="none" strike="noStrike" dirty="0">
                <a:solidFill>
                  <a:schemeClr val="accent3">
                    <a:lumMod val="60000"/>
                    <a:lumOff val="40000"/>
                  </a:schemeClr>
                </a:solidFill>
                <a:effectLst/>
                <a:latin typeface="Modern Love" panose="04090805081005020601" pitchFamily="82" charset="0"/>
              </a:rPr>
              <a:t>Module 1: Introduction to Helm</a:t>
            </a:r>
            <a:r>
              <a:rPr lang="en-US" sz="4600" b="0" i="0" dirty="0">
                <a:solidFill>
                  <a:schemeClr val="accent3">
                    <a:lumMod val="60000"/>
                    <a:lumOff val="40000"/>
                  </a:schemeClr>
                </a:solidFill>
                <a:effectLst/>
                <a:latin typeface="Modern Love" panose="04090805081005020601" pitchFamily="82" charset="0"/>
              </a:rPr>
              <a:t> </a:t>
            </a:r>
            <a:endParaRPr lang="en-US" dirty="0">
              <a:solidFill>
                <a:schemeClr val="accent3">
                  <a:lumMod val="60000"/>
                  <a:lumOff val="40000"/>
                </a:schemeClr>
              </a:solidFill>
            </a:endParaRPr>
          </a:p>
        </p:txBody>
      </p:sp>
    </p:spTree>
    <p:extLst>
      <p:ext uri="{BB962C8B-B14F-4D97-AF65-F5344CB8AC3E}">
        <p14:creationId xmlns:p14="http://schemas.microsoft.com/office/powerpoint/2010/main" val="1383963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5D9399-564A-8566-369C-DBC8025323A2}"/>
              </a:ext>
            </a:extLst>
          </p:cNvPr>
          <p:cNvSpPr txBox="1"/>
          <p:nvPr/>
        </p:nvSpPr>
        <p:spPr>
          <a:xfrm>
            <a:off x="145143" y="214966"/>
            <a:ext cx="12192000" cy="6186309"/>
          </a:xfrm>
          <a:prstGeom prst="rect">
            <a:avLst/>
          </a:prstGeom>
          <a:noFill/>
        </p:spPr>
        <p:txBody>
          <a:bodyPr wrap="square">
            <a:spAutoFit/>
          </a:bodyPr>
          <a:lstStyle/>
          <a:p>
            <a:r>
              <a:rPr lang="en-US" b="1" dirty="0">
                <a:solidFill>
                  <a:schemeClr val="bg1"/>
                </a:solidFill>
              </a:rPr>
              <a:t>Overview of Helm and Its Purpose</a:t>
            </a:r>
          </a:p>
          <a:p>
            <a:endParaRPr lang="en-US" b="1" dirty="0">
              <a:solidFill>
                <a:schemeClr val="bg1"/>
              </a:solidFill>
            </a:endParaRPr>
          </a:p>
          <a:p>
            <a:r>
              <a:rPr lang="en-US" b="1" dirty="0">
                <a:solidFill>
                  <a:schemeClr val="bg1"/>
                </a:solidFill>
              </a:rPr>
              <a:t>What is Helm?</a:t>
            </a:r>
          </a:p>
          <a:p>
            <a:endParaRPr lang="en-US" dirty="0">
              <a:solidFill>
                <a:schemeClr val="bg1"/>
              </a:solidFill>
            </a:endParaRPr>
          </a:p>
          <a:p>
            <a:r>
              <a:rPr lang="en-US" dirty="0">
                <a:solidFill>
                  <a:schemeClr val="bg1"/>
                </a:solidFill>
              </a:rPr>
              <a:t>Helm is a package manager for Kubernetes, designed to simplify the deployment and management of applications on Kubernetes clusters. It allows developers and operators to define, install, and upgrade even the most complex Kubernetes applications using a simple and consistent interface.</a:t>
            </a:r>
          </a:p>
          <a:p>
            <a:endParaRPr lang="en-US" b="1" dirty="0">
              <a:solidFill>
                <a:schemeClr val="bg1"/>
              </a:solidFill>
            </a:endParaRPr>
          </a:p>
          <a:p>
            <a:r>
              <a:rPr lang="en-US" b="1" dirty="0">
                <a:solidFill>
                  <a:schemeClr val="bg1"/>
                </a:solidFill>
              </a:rPr>
              <a:t>Key Components of Helm</a:t>
            </a:r>
          </a:p>
          <a:p>
            <a:endParaRPr lang="en-US" b="1" dirty="0">
              <a:solidFill>
                <a:schemeClr val="bg1"/>
              </a:solidFill>
            </a:endParaRPr>
          </a:p>
          <a:p>
            <a:pPr>
              <a:buFont typeface="+mj-lt"/>
              <a:buAutoNum type="arabicPeriod"/>
            </a:pPr>
            <a:r>
              <a:rPr lang="en-US" b="1" dirty="0">
                <a:solidFill>
                  <a:schemeClr val="bg1"/>
                </a:solidFill>
              </a:rPr>
              <a:t>Charts</a:t>
            </a:r>
            <a:r>
              <a:rPr lang="en-US" dirty="0">
                <a:solidFill>
                  <a:schemeClr val="bg1"/>
                </a:solidFill>
              </a:rPr>
              <a:t>:</a:t>
            </a:r>
          </a:p>
          <a:p>
            <a:pPr marL="742950" lvl="1" indent="-285750">
              <a:buFont typeface="+mj-lt"/>
              <a:buAutoNum type="arabicPeriod"/>
            </a:pPr>
            <a:r>
              <a:rPr lang="en-US" dirty="0">
                <a:solidFill>
                  <a:schemeClr val="bg1"/>
                </a:solidFill>
              </a:rPr>
              <a:t>A Helm chart is a collection of files that describe a related set of Kubernetes resources. Charts can define everything from simple applications to complex microservices architectures.</a:t>
            </a:r>
          </a:p>
          <a:p>
            <a:pPr marL="742950" lvl="1" indent="-285750">
              <a:buFont typeface="+mj-lt"/>
              <a:buAutoNum type="arabicPeriod"/>
            </a:pPr>
            <a:r>
              <a:rPr lang="en-US" dirty="0">
                <a:solidFill>
                  <a:schemeClr val="bg1"/>
                </a:solidFill>
              </a:rPr>
              <a:t>Each chart contains templates, configuration files, and metadata that help in deploying the application.</a:t>
            </a:r>
          </a:p>
          <a:p>
            <a:pPr marL="742950" lvl="1" indent="-285750">
              <a:buFont typeface="+mj-lt"/>
              <a:buAutoNum type="arabicPeriod"/>
            </a:pPr>
            <a:endParaRPr lang="en-US" dirty="0">
              <a:solidFill>
                <a:schemeClr val="bg1"/>
              </a:solidFill>
            </a:endParaRPr>
          </a:p>
          <a:p>
            <a:pPr>
              <a:buFont typeface="+mj-lt"/>
              <a:buAutoNum type="arabicPeriod"/>
            </a:pPr>
            <a:r>
              <a:rPr lang="en-US" b="1" dirty="0">
                <a:solidFill>
                  <a:schemeClr val="bg1"/>
                </a:solidFill>
              </a:rPr>
              <a:t>Repositories</a:t>
            </a:r>
            <a:r>
              <a:rPr lang="en-US" dirty="0">
                <a:solidFill>
                  <a:schemeClr val="bg1"/>
                </a:solidFill>
              </a:rPr>
              <a:t>:</a:t>
            </a:r>
          </a:p>
          <a:p>
            <a:pPr marL="742950" lvl="1" indent="-285750">
              <a:buFont typeface="+mj-lt"/>
              <a:buAutoNum type="arabicPeriod"/>
            </a:pPr>
            <a:r>
              <a:rPr lang="en-US" dirty="0">
                <a:solidFill>
                  <a:schemeClr val="bg1"/>
                </a:solidFill>
              </a:rPr>
              <a:t>Helm charts are stored in repositories, which can be public or private. Users can add repositories to their Helm client to access and install charts.</a:t>
            </a:r>
          </a:p>
          <a:p>
            <a:pPr marL="742950" lvl="1" indent="-285750">
              <a:buFont typeface="+mj-lt"/>
              <a:buAutoNum type="arabicPeriod"/>
            </a:pPr>
            <a:endParaRPr lang="en-US" dirty="0">
              <a:solidFill>
                <a:schemeClr val="bg1"/>
              </a:solidFill>
            </a:endParaRPr>
          </a:p>
          <a:p>
            <a:pPr>
              <a:buFont typeface="+mj-lt"/>
              <a:buAutoNum type="arabicPeriod"/>
            </a:pPr>
            <a:r>
              <a:rPr lang="en-US" b="1" dirty="0">
                <a:solidFill>
                  <a:schemeClr val="bg1"/>
                </a:solidFill>
              </a:rPr>
              <a:t>Releases</a:t>
            </a:r>
            <a:r>
              <a:rPr lang="en-US" dirty="0">
                <a:solidFill>
                  <a:schemeClr val="bg1"/>
                </a:solidFill>
              </a:rPr>
              <a:t>:</a:t>
            </a:r>
          </a:p>
          <a:p>
            <a:pPr marL="742950" lvl="1" indent="-285750">
              <a:buFont typeface="+mj-lt"/>
              <a:buAutoNum type="arabicPeriod"/>
            </a:pPr>
            <a:r>
              <a:rPr lang="en-US" dirty="0">
                <a:solidFill>
                  <a:schemeClr val="bg1"/>
                </a:solidFill>
              </a:rPr>
              <a:t>When a chart is installed, it creates a release. A release is a specific instance of a chart running in a Kubernetes cluster, allowing for versioning and management of deployments.</a:t>
            </a:r>
          </a:p>
        </p:txBody>
      </p:sp>
    </p:spTree>
    <p:extLst>
      <p:ext uri="{BB962C8B-B14F-4D97-AF65-F5344CB8AC3E}">
        <p14:creationId xmlns:p14="http://schemas.microsoft.com/office/powerpoint/2010/main" val="1565614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16CABA-C59C-31B2-5E58-303774DFBD6C}"/>
              </a:ext>
            </a:extLst>
          </p:cNvPr>
          <p:cNvSpPr txBox="1"/>
          <p:nvPr/>
        </p:nvSpPr>
        <p:spPr>
          <a:xfrm>
            <a:off x="101600" y="0"/>
            <a:ext cx="12192000" cy="6186309"/>
          </a:xfrm>
          <a:prstGeom prst="rect">
            <a:avLst/>
          </a:prstGeom>
          <a:noFill/>
        </p:spPr>
        <p:txBody>
          <a:bodyPr wrap="square">
            <a:spAutoFit/>
          </a:bodyPr>
          <a:lstStyle/>
          <a:p>
            <a:r>
              <a:rPr lang="en-US" b="1" dirty="0">
                <a:solidFill>
                  <a:schemeClr val="bg1"/>
                </a:solidFill>
              </a:rPr>
              <a:t>Purpose of Helm</a:t>
            </a:r>
          </a:p>
          <a:p>
            <a:endParaRPr lang="en-US" b="1" dirty="0">
              <a:solidFill>
                <a:schemeClr val="bg1"/>
              </a:solidFill>
            </a:endParaRPr>
          </a:p>
          <a:p>
            <a:pPr>
              <a:buFont typeface="+mj-lt"/>
              <a:buAutoNum type="arabicPeriod"/>
            </a:pPr>
            <a:r>
              <a:rPr lang="en-US" b="1" dirty="0">
                <a:solidFill>
                  <a:schemeClr val="bg1"/>
                </a:solidFill>
              </a:rPr>
              <a:t>Simplified Deployment</a:t>
            </a:r>
            <a:r>
              <a:rPr lang="en-US" dirty="0">
                <a:solidFill>
                  <a:schemeClr val="bg1"/>
                </a:solidFill>
              </a:rPr>
              <a:t>:</a:t>
            </a:r>
          </a:p>
          <a:p>
            <a:pPr marL="742950" lvl="1" indent="-285750">
              <a:buFont typeface="+mj-lt"/>
              <a:buAutoNum type="arabicPeriod"/>
            </a:pPr>
            <a:r>
              <a:rPr lang="en-US" dirty="0">
                <a:solidFill>
                  <a:schemeClr val="bg1"/>
                </a:solidFill>
              </a:rPr>
              <a:t>Helm streamlines the deployment process by packaging all necessary Kubernetes resources into a single chart. This reduces the complexity of managing multiple YAML files.</a:t>
            </a:r>
          </a:p>
          <a:p>
            <a:pPr marL="742950" lvl="1" indent="-285750">
              <a:buFont typeface="+mj-lt"/>
              <a:buAutoNum type="arabicPeriod"/>
            </a:pPr>
            <a:endParaRPr lang="en-US" dirty="0">
              <a:solidFill>
                <a:schemeClr val="bg1"/>
              </a:solidFill>
            </a:endParaRPr>
          </a:p>
          <a:p>
            <a:pPr>
              <a:buFont typeface="+mj-lt"/>
              <a:buAutoNum type="arabicPeriod"/>
            </a:pPr>
            <a:r>
              <a:rPr lang="en-US" b="1" dirty="0">
                <a:solidFill>
                  <a:schemeClr val="bg1"/>
                </a:solidFill>
              </a:rPr>
              <a:t>Version Control</a:t>
            </a:r>
            <a:r>
              <a:rPr lang="en-US" dirty="0">
                <a:solidFill>
                  <a:schemeClr val="bg1"/>
                </a:solidFill>
              </a:rPr>
              <a:t>:</a:t>
            </a:r>
          </a:p>
          <a:p>
            <a:pPr marL="742950" lvl="1" indent="-285750">
              <a:buFont typeface="+mj-lt"/>
              <a:buAutoNum type="arabicPeriod"/>
            </a:pPr>
            <a:r>
              <a:rPr lang="en-US" dirty="0">
                <a:solidFill>
                  <a:schemeClr val="bg1"/>
                </a:solidFill>
              </a:rPr>
              <a:t>Helm allows users to manage different versions of applications easily. Users can upgrade or roll back releases, making it simple to revert to a previous state if needed.</a:t>
            </a:r>
          </a:p>
          <a:p>
            <a:pPr marL="742950" lvl="1" indent="-285750">
              <a:buFont typeface="+mj-lt"/>
              <a:buAutoNum type="arabicPeriod"/>
            </a:pPr>
            <a:endParaRPr lang="en-US" dirty="0">
              <a:solidFill>
                <a:schemeClr val="bg1"/>
              </a:solidFill>
            </a:endParaRPr>
          </a:p>
          <a:p>
            <a:pPr>
              <a:buFont typeface="+mj-lt"/>
              <a:buAutoNum type="arabicPeriod"/>
            </a:pPr>
            <a:r>
              <a:rPr lang="en-US" b="1" dirty="0">
                <a:solidFill>
                  <a:schemeClr val="bg1"/>
                </a:solidFill>
              </a:rPr>
              <a:t>Configuration Management</a:t>
            </a:r>
            <a:r>
              <a:rPr lang="en-US" dirty="0">
                <a:solidFill>
                  <a:schemeClr val="bg1"/>
                </a:solidFill>
              </a:rPr>
              <a:t>:</a:t>
            </a:r>
          </a:p>
          <a:p>
            <a:pPr marL="742950" lvl="1" indent="-285750">
              <a:buFont typeface="+mj-lt"/>
              <a:buAutoNum type="arabicPeriod"/>
            </a:pPr>
            <a:r>
              <a:rPr lang="en-US" dirty="0">
                <a:solidFill>
                  <a:schemeClr val="bg1"/>
                </a:solidFill>
              </a:rPr>
              <a:t>Helm supports templating, enabling users to customize deployments through values files. This allows for easy configuration changes without modifying the underlying chart structure.</a:t>
            </a:r>
          </a:p>
          <a:p>
            <a:pPr marL="742950" lvl="1" indent="-285750">
              <a:buFont typeface="+mj-lt"/>
              <a:buAutoNum type="arabicPeriod"/>
            </a:pPr>
            <a:endParaRPr lang="en-US" dirty="0">
              <a:solidFill>
                <a:schemeClr val="bg1"/>
              </a:solidFill>
            </a:endParaRPr>
          </a:p>
          <a:p>
            <a:pPr>
              <a:buFont typeface="+mj-lt"/>
              <a:buAutoNum type="arabicPeriod"/>
            </a:pPr>
            <a:r>
              <a:rPr lang="en-US" b="1" dirty="0">
                <a:solidFill>
                  <a:schemeClr val="bg1"/>
                </a:solidFill>
              </a:rPr>
              <a:t>Dependency Management</a:t>
            </a:r>
            <a:r>
              <a:rPr lang="en-US" dirty="0">
                <a:solidFill>
                  <a:schemeClr val="bg1"/>
                </a:solidFill>
              </a:rPr>
              <a:t>:</a:t>
            </a:r>
          </a:p>
          <a:p>
            <a:pPr marL="742950" lvl="1" indent="-285750">
              <a:buFont typeface="+mj-lt"/>
              <a:buAutoNum type="arabicPeriod"/>
            </a:pPr>
            <a:r>
              <a:rPr lang="en-US" dirty="0">
                <a:solidFill>
                  <a:schemeClr val="bg1"/>
                </a:solidFill>
              </a:rPr>
              <a:t>Helm can manage dependencies between charts, allowing users to define and install related charts together. This is particularly useful for microservices architectures.</a:t>
            </a:r>
          </a:p>
          <a:p>
            <a:pPr marL="742950" lvl="1" indent="-285750">
              <a:buFont typeface="+mj-lt"/>
              <a:buAutoNum type="arabicPeriod"/>
            </a:pPr>
            <a:endParaRPr lang="en-US" dirty="0">
              <a:solidFill>
                <a:schemeClr val="bg1"/>
              </a:solidFill>
            </a:endParaRPr>
          </a:p>
          <a:p>
            <a:pPr>
              <a:buFont typeface="+mj-lt"/>
              <a:buAutoNum type="arabicPeriod"/>
            </a:pPr>
            <a:r>
              <a:rPr lang="en-US" b="1" dirty="0">
                <a:solidFill>
                  <a:schemeClr val="bg1"/>
                </a:solidFill>
              </a:rPr>
              <a:t>Consistency Across Environments</a:t>
            </a:r>
            <a:r>
              <a:rPr lang="en-US" dirty="0">
                <a:solidFill>
                  <a:schemeClr val="bg1"/>
                </a:solidFill>
              </a:rPr>
              <a:t>:</a:t>
            </a:r>
          </a:p>
          <a:p>
            <a:pPr marL="742950" lvl="1" indent="-285750">
              <a:buFont typeface="+mj-lt"/>
              <a:buAutoNum type="arabicPeriod"/>
            </a:pPr>
            <a:r>
              <a:rPr lang="en-US" dirty="0">
                <a:solidFill>
                  <a:schemeClr val="bg1"/>
                </a:solidFill>
              </a:rPr>
              <a:t>Helm promotes consistency in deployments across different environments (development, staging, production) by using the same charts with different configuration values.</a:t>
            </a:r>
          </a:p>
          <a:p>
            <a:pPr marL="742950" lvl="1" indent="-285750">
              <a:buFont typeface="+mj-lt"/>
              <a:buAutoNum type="arabicPeriod"/>
            </a:pPr>
            <a:endParaRPr lang="en-US" dirty="0">
              <a:solidFill>
                <a:schemeClr val="bg1"/>
              </a:solidFill>
            </a:endParaRPr>
          </a:p>
        </p:txBody>
      </p:sp>
    </p:spTree>
    <p:extLst>
      <p:ext uri="{BB962C8B-B14F-4D97-AF65-F5344CB8AC3E}">
        <p14:creationId xmlns:p14="http://schemas.microsoft.com/office/powerpoint/2010/main" val="492939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02FA0-6388-B808-A36F-277A021AC898}"/>
              </a:ext>
            </a:extLst>
          </p:cNvPr>
          <p:cNvSpPr txBox="1"/>
          <p:nvPr/>
        </p:nvSpPr>
        <p:spPr>
          <a:xfrm>
            <a:off x="0" y="893472"/>
            <a:ext cx="12192000" cy="3693319"/>
          </a:xfrm>
          <a:prstGeom prst="rect">
            <a:avLst/>
          </a:prstGeom>
          <a:noFill/>
        </p:spPr>
        <p:txBody>
          <a:bodyPr wrap="square">
            <a:spAutoFit/>
          </a:bodyPr>
          <a:lstStyle/>
          <a:p>
            <a:r>
              <a:rPr lang="en-US" b="1" dirty="0">
                <a:solidFill>
                  <a:schemeClr val="bg1"/>
                </a:solidFill>
              </a:rPr>
              <a:t>6. Community and Ecosystem</a:t>
            </a:r>
            <a:r>
              <a:rPr lang="en-US" dirty="0">
                <a:solidFill>
                  <a:schemeClr val="bg1"/>
                </a:solidFill>
              </a:rPr>
              <a:t>:</a:t>
            </a:r>
          </a:p>
          <a:p>
            <a:pPr marL="742950" lvl="1" indent="-285750">
              <a:buFont typeface="+mj-lt"/>
              <a:buAutoNum type="arabicPeriod"/>
            </a:pPr>
            <a:r>
              <a:rPr lang="en-US" dirty="0">
                <a:solidFill>
                  <a:schemeClr val="bg1"/>
                </a:solidFill>
              </a:rPr>
              <a:t>Helm has a large and active community, providing a wealth of pre-built charts for popular applications. This accelerates the deployment process and encourages best practices.</a:t>
            </a:r>
          </a:p>
          <a:p>
            <a:r>
              <a:rPr lang="en-US" b="1" dirty="0">
                <a:solidFill>
                  <a:schemeClr val="bg1"/>
                </a:solidFill>
              </a:rPr>
              <a:t>7. Integration with CI/CD</a:t>
            </a:r>
            <a:r>
              <a:rPr lang="en-US" dirty="0">
                <a:solidFill>
                  <a:schemeClr val="bg1"/>
                </a:solidFill>
              </a:rPr>
              <a:t>:</a:t>
            </a:r>
          </a:p>
          <a:p>
            <a:pPr marL="742950" lvl="1" indent="-285750">
              <a:buFont typeface="+mj-lt"/>
              <a:buAutoNum type="arabicPeriod"/>
            </a:pPr>
            <a:r>
              <a:rPr lang="en-US" dirty="0">
                <a:solidFill>
                  <a:schemeClr val="bg1"/>
                </a:solidFill>
              </a:rPr>
              <a:t>Helm can be easily integrated into Continuous Integration and Continuous Deployment (CI/CD) pipelines, facilitating automated deployments and updates.</a:t>
            </a:r>
          </a:p>
          <a:p>
            <a:endParaRPr lang="en-US" b="1" dirty="0">
              <a:solidFill>
                <a:schemeClr val="bg1"/>
              </a:solidFill>
            </a:endParaRPr>
          </a:p>
          <a:p>
            <a:r>
              <a:rPr lang="en-US" b="1" dirty="0">
                <a:solidFill>
                  <a:schemeClr val="bg1"/>
                </a:solidFill>
              </a:rPr>
              <a:t>Conclusion</a:t>
            </a:r>
          </a:p>
          <a:p>
            <a:endParaRPr lang="en-US" dirty="0">
              <a:solidFill>
                <a:schemeClr val="bg1"/>
              </a:solidFill>
            </a:endParaRPr>
          </a:p>
          <a:p>
            <a:r>
              <a:rPr lang="en-US" dirty="0">
                <a:solidFill>
                  <a:schemeClr val="bg1"/>
                </a:solidFill>
              </a:rPr>
              <a:t>Helm serves as a powerful tool for managing Kubernetes applications, providing a structured and efficient way to deploy, upgrade, and maintain applications in a Kubernetes environment. Its ability to simplify complex deployments, manage configurations, and integrate with existing workflows makes it an essential component for developers and operators working with Kubernetes.</a:t>
            </a:r>
          </a:p>
        </p:txBody>
      </p:sp>
    </p:spTree>
    <p:extLst>
      <p:ext uri="{BB962C8B-B14F-4D97-AF65-F5344CB8AC3E}">
        <p14:creationId xmlns:p14="http://schemas.microsoft.com/office/powerpoint/2010/main" val="3154139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58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9439066-C863-0B74-540D-B24705D49AB6}"/>
              </a:ext>
            </a:extLst>
          </p:cNvPr>
          <p:cNvSpPr/>
          <p:nvPr/>
        </p:nvSpPr>
        <p:spPr>
          <a:xfrm>
            <a:off x="2000025" y="1612622"/>
            <a:ext cx="8120958" cy="478023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b="1" dirty="0" err="1">
                <a:solidFill>
                  <a:schemeClr val="accent2"/>
                </a:solidFill>
                <a:latin typeface="Courier New" panose="02070309020205020404" pitchFamily="49" charset="0"/>
                <a:cs typeface="Courier New" panose="02070309020205020404" pitchFamily="49" charset="0"/>
              </a:rPr>
              <a:t>ckad-netpol</a:t>
            </a:r>
            <a:endParaRPr lang="en-US" dirty="0"/>
          </a:p>
        </p:txBody>
      </p:sp>
      <p:sp>
        <p:nvSpPr>
          <p:cNvPr id="2" name="Rectangle 1">
            <a:extLst>
              <a:ext uri="{FF2B5EF4-FFF2-40B4-BE49-F238E27FC236}">
                <a16:creationId xmlns:a16="http://schemas.microsoft.com/office/drawing/2014/main" id="{9F50002F-0555-7BA9-50C6-E017032FB383}"/>
              </a:ext>
            </a:extLst>
          </p:cNvPr>
          <p:cNvSpPr/>
          <p:nvPr/>
        </p:nvSpPr>
        <p:spPr>
          <a:xfrm>
            <a:off x="4004728" y="4527228"/>
            <a:ext cx="3220415" cy="96120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ckad-netpol-newpod</a:t>
            </a:r>
            <a:endParaRPr lang="en-US" dirty="0"/>
          </a:p>
          <a:p>
            <a:pPr algn="ctr"/>
            <a:endParaRPr lang="en-US" dirty="0"/>
          </a:p>
        </p:txBody>
      </p:sp>
      <p:sp>
        <p:nvSpPr>
          <p:cNvPr id="3" name="Rectangle 2">
            <a:extLst>
              <a:ext uri="{FF2B5EF4-FFF2-40B4-BE49-F238E27FC236}">
                <a16:creationId xmlns:a16="http://schemas.microsoft.com/office/drawing/2014/main" id="{71F42E63-2EE6-1F42-3741-72EEE73AEA10}"/>
              </a:ext>
            </a:extLst>
          </p:cNvPr>
          <p:cNvSpPr/>
          <p:nvPr/>
        </p:nvSpPr>
        <p:spPr>
          <a:xfrm>
            <a:off x="2674224" y="2251969"/>
            <a:ext cx="2053655" cy="97312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Web</a:t>
            </a:r>
          </a:p>
          <a:p>
            <a:pPr algn="ctr"/>
            <a:endParaRPr lang="en-US" dirty="0"/>
          </a:p>
        </p:txBody>
      </p:sp>
      <p:sp>
        <p:nvSpPr>
          <p:cNvPr id="6" name="TextBox 5">
            <a:extLst>
              <a:ext uri="{FF2B5EF4-FFF2-40B4-BE49-F238E27FC236}">
                <a16:creationId xmlns:a16="http://schemas.microsoft.com/office/drawing/2014/main" id="{A4DA65EF-2707-6002-F957-C8C7AD8EBA77}"/>
              </a:ext>
            </a:extLst>
          </p:cNvPr>
          <p:cNvSpPr txBox="1"/>
          <p:nvPr/>
        </p:nvSpPr>
        <p:spPr>
          <a:xfrm>
            <a:off x="662931" y="258462"/>
            <a:ext cx="12191999" cy="461665"/>
          </a:xfrm>
          <a:prstGeom prst="rect">
            <a:avLst/>
          </a:prstGeom>
          <a:noFill/>
        </p:spPr>
        <p:txBody>
          <a:bodyPr wrap="square">
            <a:spAutoFit/>
          </a:bodyPr>
          <a:lstStyle/>
          <a:p>
            <a:r>
              <a:rPr lang="en-US" sz="2400" dirty="0">
                <a:solidFill>
                  <a:srgbClr val="FF0000"/>
                </a:solidFill>
              </a:rPr>
              <a:t>You must not create, modify, delete any network policy while working on this task.</a:t>
            </a:r>
          </a:p>
        </p:txBody>
      </p:sp>
      <p:pic>
        <p:nvPicPr>
          <p:cNvPr id="8" name="Picture 7" descr="A blue and white logo&#10;&#10;Description automatically generated">
            <a:extLst>
              <a:ext uri="{FF2B5EF4-FFF2-40B4-BE49-F238E27FC236}">
                <a16:creationId xmlns:a16="http://schemas.microsoft.com/office/drawing/2014/main" id="{6EF5E3F5-00F3-5024-6AC8-642FE492D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02" y="2066507"/>
            <a:ext cx="1292252" cy="1216237"/>
          </a:xfrm>
          <a:prstGeom prst="rect">
            <a:avLst/>
          </a:prstGeom>
        </p:spPr>
      </p:pic>
      <p:pic>
        <p:nvPicPr>
          <p:cNvPr id="10" name="Picture 9" descr="A blue hexagon with white text and a white cube&#10;&#10;Description automatically generated">
            <a:extLst>
              <a:ext uri="{FF2B5EF4-FFF2-40B4-BE49-F238E27FC236}">
                <a16:creationId xmlns:a16="http://schemas.microsoft.com/office/drawing/2014/main" id="{1D0C83DC-69C8-1A21-9C6C-97C858B3B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470" y="4515310"/>
            <a:ext cx="1004515" cy="973124"/>
          </a:xfrm>
          <a:prstGeom prst="rect">
            <a:avLst/>
          </a:prstGeom>
        </p:spPr>
      </p:pic>
      <p:pic>
        <p:nvPicPr>
          <p:cNvPr id="11" name="Picture 10" descr="A blue hexagon with white text and a white cube&#10;&#10;Description automatically generated">
            <a:extLst>
              <a:ext uri="{FF2B5EF4-FFF2-40B4-BE49-F238E27FC236}">
                <a16:creationId xmlns:a16="http://schemas.microsoft.com/office/drawing/2014/main" id="{30C5EB4F-1DE5-2BF1-7208-8AFD3ED4BF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138" y="2251969"/>
            <a:ext cx="1004515" cy="973124"/>
          </a:xfrm>
          <a:prstGeom prst="rect">
            <a:avLst/>
          </a:prstGeom>
        </p:spPr>
      </p:pic>
      <p:sp>
        <p:nvSpPr>
          <p:cNvPr id="12" name="Rectangle 11">
            <a:extLst>
              <a:ext uri="{FF2B5EF4-FFF2-40B4-BE49-F238E27FC236}">
                <a16:creationId xmlns:a16="http://schemas.microsoft.com/office/drawing/2014/main" id="{2B34D9F8-3EC8-CFB1-3B95-F4420056587E}"/>
              </a:ext>
            </a:extLst>
          </p:cNvPr>
          <p:cNvSpPr/>
          <p:nvPr/>
        </p:nvSpPr>
        <p:spPr>
          <a:xfrm>
            <a:off x="7077654" y="2302437"/>
            <a:ext cx="2053655" cy="97312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db</a:t>
            </a:r>
          </a:p>
          <a:p>
            <a:pPr algn="ctr"/>
            <a:endParaRPr lang="en-US" dirty="0"/>
          </a:p>
        </p:txBody>
      </p:sp>
      <p:pic>
        <p:nvPicPr>
          <p:cNvPr id="13" name="Picture 12" descr="A blue hexagon with white text and a white cube&#10;&#10;Description automatically generated">
            <a:extLst>
              <a:ext uri="{FF2B5EF4-FFF2-40B4-BE49-F238E27FC236}">
                <a16:creationId xmlns:a16="http://schemas.microsoft.com/office/drawing/2014/main" id="{6BB1BEE3-1D7F-E934-75D4-5D4D2344B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568" y="2302437"/>
            <a:ext cx="1004515" cy="973124"/>
          </a:xfrm>
          <a:prstGeom prst="rect">
            <a:avLst/>
          </a:prstGeom>
        </p:spPr>
      </p:pic>
      <p:cxnSp>
        <p:nvCxnSpPr>
          <p:cNvPr id="21" name="Connector: Curved 20">
            <a:extLst>
              <a:ext uri="{FF2B5EF4-FFF2-40B4-BE49-F238E27FC236}">
                <a16:creationId xmlns:a16="http://schemas.microsoft.com/office/drawing/2014/main" id="{F1702BB4-CBBE-F84D-4897-2E9EBC577AE4}"/>
              </a:ext>
            </a:extLst>
          </p:cNvPr>
          <p:cNvCxnSpPr>
            <a:cxnSpLocks/>
            <a:stCxn id="2" idx="3"/>
            <a:endCxn id="12" idx="2"/>
          </p:cNvCxnSpPr>
          <p:nvPr/>
        </p:nvCxnSpPr>
        <p:spPr>
          <a:xfrm flipV="1">
            <a:off x="7225143" y="3275561"/>
            <a:ext cx="879339" cy="1732270"/>
          </a:xfrm>
          <a:prstGeom prst="curvedConnector2">
            <a:avLst/>
          </a:prstGeom>
          <a:ln w="57150">
            <a:solidFill>
              <a:schemeClr val="accent4">
                <a:lumMod val="40000"/>
                <a:lumOff val="60000"/>
              </a:schemeClr>
            </a:solidFill>
            <a:headEnd type="oval" w="med" len="med"/>
            <a:tailEnd type="triangle" w="med" len="med"/>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24" name="Connector: Curved 23">
            <a:extLst>
              <a:ext uri="{FF2B5EF4-FFF2-40B4-BE49-F238E27FC236}">
                <a16:creationId xmlns:a16="http://schemas.microsoft.com/office/drawing/2014/main" id="{1B4810E3-55E7-5BA6-D77C-995A602A624B}"/>
              </a:ext>
            </a:extLst>
          </p:cNvPr>
          <p:cNvCxnSpPr>
            <a:cxnSpLocks/>
            <a:stCxn id="10" idx="0"/>
            <a:endCxn id="3" idx="2"/>
          </p:cNvCxnSpPr>
          <p:nvPr/>
        </p:nvCxnSpPr>
        <p:spPr>
          <a:xfrm rot="16200000" flipV="1">
            <a:off x="3207782" y="3718364"/>
            <a:ext cx="1290217" cy="303676"/>
          </a:xfrm>
          <a:prstGeom prst="curvedConnector3">
            <a:avLst>
              <a:gd name="adj1" fmla="val 50000"/>
            </a:avLst>
          </a:prstGeom>
          <a:ln w="57150">
            <a:solidFill>
              <a:schemeClr val="accent4">
                <a:lumMod val="40000"/>
                <a:lumOff val="60000"/>
              </a:schemeClr>
            </a:solidFill>
            <a:headEnd type="oval" w="med" len="med"/>
            <a:tailEnd type="triangle" w="med" len="med"/>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858D23E3-3F83-5924-A8F7-3527FE1EAD0A}"/>
              </a:ext>
            </a:extLst>
          </p:cNvPr>
          <p:cNvCxnSpPr>
            <a:cxnSpLocks/>
            <a:stCxn id="13" idx="1"/>
            <a:endCxn id="2" idx="0"/>
          </p:cNvCxnSpPr>
          <p:nvPr/>
        </p:nvCxnSpPr>
        <p:spPr>
          <a:xfrm rot="10800000" flipV="1">
            <a:off x="5614936" y="2788998"/>
            <a:ext cx="1017632" cy="1738229"/>
          </a:xfrm>
          <a:prstGeom prst="curvedConnector2">
            <a:avLst/>
          </a:prstGeom>
          <a:ln w="57150">
            <a:solidFill>
              <a:schemeClr val="accent4">
                <a:lumMod val="40000"/>
                <a:lumOff val="60000"/>
              </a:schemeClr>
            </a:solidFill>
            <a:headEnd type="oval" w="med" len="med"/>
            <a:tailEnd type="triangle" w="med" len="med"/>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28" name="Connector: Curved 27">
            <a:extLst>
              <a:ext uri="{FF2B5EF4-FFF2-40B4-BE49-F238E27FC236}">
                <a16:creationId xmlns:a16="http://schemas.microsoft.com/office/drawing/2014/main" id="{6F1982C2-7D7B-D7A0-ED25-DF3B42744F60}"/>
              </a:ext>
            </a:extLst>
          </p:cNvPr>
          <p:cNvCxnSpPr>
            <a:cxnSpLocks/>
            <a:stCxn id="3" idx="3"/>
            <a:endCxn id="43" idx="8"/>
          </p:cNvCxnSpPr>
          <p:nvPr/>
        </p:nvCxnSpPr>
        <p:spPr>
          <a:xfrm>
            <a:off x="4727879" y="2738531"/>
            <a:ext cx="896117" cy="1729967"/>
          </a:xfrm>
          <a:prstGeom prst="curvedConnector4">
            <a:avLst>
              <a:gd name="adj1" fmla="val 66331"/>
              <a:gd name="adj2" fmla="val 55124"/>
            </a:avLst>
          </a:prstGeom>
          <a:ln w="57150">
            <a:solidFill>
              <a:schemeClr val="accent4">
                <a:lumMod val="40000"/>
                <a:lumOff val="60000"/>
              </a:schemeClr>
            </a:solidFill>
            <a:headEnd type="oval" w="med" len="med"/>
            <a:tailEnd type="triangle" w="med" len="med"/>
          </a:ln>
          <a:effectLst>
            <a:softEdge rad="12700"/>
          </a:effectLst>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231B6041-8DC8-B8B2-F60D-C3F2CC4E4431}"/>
              </a:ext>
            </a:extLst>
          </p:cNvPr>
          <p:cNvSpPr/>
          <p:nvPr/>
        </p:nvSpPr>
        <p:spPr>
          <a:xfrm>
            <a:off x="3319265" y="2711142"/>
            <a:ext cx="1316992" cy="3198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latin typeface="Courier New" panose="02070309020205020404" pitchFamily="49" charset="0"/>
                <a:cs typeface="Courier New" panose="02070309020205020404" pitchFamily="49" charset="0"/>
              </a:rPr>
              <a:t>run: web</a:t>
            </a:r>
          </a:p>
        </p:txBody>
      </p:sp>
      <p:sp>
        <p:nvSpPr>
          <p:cNvPr id="40" name="Rectangle 39">
            <a:extLst>
              <a:ext uri="{FF2B5EF4-FFF2-40B4-BE49-F238E27FC236}">
                <a16:creationId xmlns:a16="http://schemas.microsoft.com/office/drawing/2014/main" id="{879325AA-5A1F-F7FD-581D-FD6228B9917E}"/>
              </a:ext>
            </a:extLst>
          </p:cNvPr>
          <p:cNvSpPr/>
          <p:nvPr/>
        </p:nvSpPr>
        <p:spPr>
          <a:xfrm>
            <a:off x="7584278" y="2784470"/>
            <a:ext cx="1316992" cy="3198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latin typeface="Courier New" panose="02070309020205020404" pitchFamily="49" charset="0"/>
                <a:cs typeface="Courier New" panose="02070309020205020404" pitchFamily="49" charset="0"/>
              </a:rPr>
              <a:t>run: db</a:t>
            </a:r>
          </a:p>
        </p:txBody>
      </p:sp>
      <p:sp>
        <p:nvSpPr>
          <p:cNvPr id="41" name="Rectangle 40">
            <a:extLst>
              <a:ext uri="{FF2B5EF4-FFF2-40B4-BE49-F238E27FC236}">
                <a16:creationId xmlns:a16="http://schemas.microsoft.com/office/drawing/2014/main" id="{98558495-D043-6DA4-FAD7-A8CA8A5FE429}"/>
              </a:ext>
            </a:extLst>
          </p:cNvPr>
          <p:cNvSpPr/>
          <p:nvPr/>
        </p:nvSpPr>
        <p:spPr>
          <a:xfrm>
            <a:off x="4664877" y="4992280"/>
            <a:ext cx="1900115" cy="3198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env: </a:t>
            </a:r>
            <a:r>
              <a:rPr lang="en-US" b="1" dirty="0" err="1">
                <a:solidFill>
                  <a:schemeClr val="tx1"/>
                </a:solidFill>
                <a:latin typeface="Courier New" panose="02070309020205020404" pitchFamily="49" charset="0"/>
                <a:cs typeface="Courier New" panose="02070309020205020404" pitchFamily="49" charset="0"/>
              </a:rPr>
              <a:t>newpod</a:t>
            </a:r>
            <a:endParaRPr lang="en-US" b="1" dirty="0">
              <a:solidFill>
                <a:schemeClr val="tx1"/>
              </a:solidFill>
              <a:latin typeface="Courier New" panose="02070309020205020404" pitchFamily="49" charset="0"/>
              <a:cs typeface="Courier New" panose="02070309020205020404" pitchFamily="49" charset="0"/>
            </a:endParaRPr>
          </a:p>
        </p:txBody>
      </p:sp>
      <p:sp>
        <p:nvSpPr>
          <p:cNvPr id="43" name="Speech Bubble: Oval 42">
            <a:extLst>
              <a:ext uri="{FF2B5EF4-FFF2-40B4-BE49-F238E27FC236}">
                <a16:creationId xmlns:a16="http://schemas.microsoft.com/office/drawing/2014/main" id="{717113BB-E2EC-F61C-D5CB-F53CA78BD3D2}"/>
              </a:ext>
            </a:extLst>
          </p:cNvPr>
          <p:cNvSpPr/>
          <p:nvPr/>
        </p:nvSpPr>
        <p:spPr>
          <a:xfrm>
            <a:off x="5916679" y="3376096"/>
            <a:ext cx="1009879" cy="431696"/>
          </a:xfrm>
          <a:prstGeom prst="wedgeEllipseCallout">
            <a:avLst>
              <a:gd name="adj1" fmla="val -78982"/>
              <a:gd name="adj2" fmla="val 20304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Ingress</a:t>
            </a:r>
          </a:p>
        </p:txBody>
      </p:sp>
      <p:sp>
        <p:nvSpPr>
          <p:cNvPr id="45" name="Speech Bubble: Oval 44">
            <a:extLst>
              <a:ext uri="{FF2B5EF4-FFF2-40B4-BE49-F238E27FC236}">
                <a16:creationId xmlns:a16="http://schemas.microsoft.com/office/drawing/2014/main" id="{AB8063E5-40A3-306A-339A-F489A3D3B180}"/>
              </a:ext>
            </a:extLst>
          </p:cNvPr>
          <p:cNvSpPr/>
          <p:nvPr/>
        </p:nvSpPr>
        <p:spPr>
          <a:xfrm>
            <a:off x="8057533" y="4198764"/>
            <a:ext cx="1009879" cy="539467"/>
          </a:xfrm>
          <a:prstGeom prst="wedgeEllipseCallout">
            <a:avLst>
              <a:gd name="adj1" fmla="val -73603"/>
              <a:gd name="adj2" fmla="val 121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Egress</a:t>
            </a:r>
          </a:p>
        </p:txBody>
      </p:sp>
      <p:sp>
        <p:nvSpPr>
          <p:cNvPr id="47" name="Speech Bubble: Oval 46">
            <a:extLst>
              <a:ext uri="{FF2B5EF4-FFF2-40B4-BE49-F238E27FC236}">
                <a16:creationId xmlns:a16="http://schemas.microsoft.com/office/drawing/2014/main" id="{FDA70AC1-87B1-A0FE-FF85-B4F4AF890F38}"/>
              </a:ext>
            </a:extLst>
          </p:cNvPr>
          <p:cNvSpPr/>
          <p:nvPr/>
        </p:nvSpPr>
        <p:spPr>
          <a:xfrm>
            <a:off x="2082078" y="4078719"/>
            <a:ext cx="1009879" cy="539467"/>
          </a:xfrm>
          <a:prstGeom prst="wedgeEllipseCallout">
            <a:avLst>
              <a:gd name="adj1" fmla="val 138866"/>
              <a:gd name="adj2" fmla="val 2054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Egress</a:t>
            </a:r>
          </a:p>
        </p:txBody>
      </p:sp>
      <p:pic>
        <p:nvPicPr>
          <p:cNvPr id="56" name="Picture 55" descr="A blue hexagon with white text and arrows&#10;&#10;Description automatically generated">
            <a:extLst>
              <a:ext uri="{FF2B5EF4-FFF2-40B4-BE49-F238E27FC236}">
                <a16:creationId xmlns:a16="http://schemas.microsoft.com/office/drawing/2014/main" id="{7318645F-90AE-5030-2F93-9DA84A5DE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233" y="5488434"/>
            <a:ext cx="810463" cy="785136"/>
          </a:xfrm>
          <a:prstGeom prst="rect">
            <a:avLst/>
          </a:prstGeom>
        </p:spPr>
      </p:pic>
      <p:pic>
        <p:nvPicPr>
          <p:cNvPr id="59" name="Picture 58" descr="A blue hexagon with white text and arrows&#10;&#10;Description automatically generated">
            <a:extLst>
              <a:ext uri="{FF2B5EF4-FFF2-40B4-BE49-F238E27FC236}">
                <a16:creationId xmlns:a16="http://schemas.microsoft.com/office/drawing/2014/main" id="{358DC6AD-4024-C7A8-9D00-A52B18324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0025" y="1608818"/>
            <a:ext cx="603741" cy="584874"/>
          </a:xfrm>
          <a:prstGeom prst="rect">
            <a:avLst/>
          </a:prstGeom>
        </p:spPr>
      </p:pic>
      <p:pic>
        <p:nvPicPr>
          <p:cNvPr id="60" name="Picture 59" descr="A blue hexagon with white text and arrows&#10;&#10;Description automatically generated">
            <a:extLst>
              <a:ext uri="{FF2B5EF4-FFF2-40B4-BE49-F238E27FC236}">
                <a16:creationId xmlns:a16="http://schemas.microsoft.com/office/drawing/2014/main" id="{F1EAB37B-CC68-6209-0FF0-6DDBA6494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968" y="1608818"/>
            <a:ext cx="603741" cy="584874"/>
          </a:xfrm>
          <a:prstGeom prst="rect">
            <a:avLst/>
          </a:prstGeom>
        </p:spPr>
      </p:pic>
      <p:pic>
        <p:nvPicPr>
          <p:cNvPr id="61" name="Picture 60" descr="A blue hexagon with white text and arrows&#10;&#10;Description automatically generated">
            <a:extLst>
              <a:ext uri="{FF2B5EF4-FFF2-40B4-BE49-F238E27FC236}">
                <a16:creationId xmlns:a16="http://schemas.microsoft.com/office/drawing/2014/main" id="{EE6A99C2-CBD8-3934-10BB-9D24014FE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9418" y="5588504"/>
            <a:ext cx="810463" cy="785136"/>
          </a:xfrm>
          <a:prstGeom prst="rect">
            <a:avLst/>
          </a:prstGeom>
        </p:spPr>
      </p:pic>
      <p:sp>
        <p:nvSpPr>
          <p:cNvPr id="69" name="Arrow: Up-Down 68">
            <a:extLst>
              <a:ext uri="{FF2B5EF4-FFF2-40B4-BE49-F238E27FC236}">
                <a16:creationId xmlns:a16="http://schemas.microsoft.com/office/drawing/2014/main" id="{EFA92E22-24CD-D1B8-E7C8-31D610AB8B6D}"/>
              </a:ext>
            </a:extLst>
          </p:cNvPr>
          <p:cNvSpPr/>
          <p:nvPr/>
        </p:nvSpPr>
        <p:spPr>
          <a:xfrm>
            <a:off x="4004727" y="3225093"/>
            <a:ext cx="445088" cy="128493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Up-Down 69">
            <a:extLst>
              <a:ext uri="{FF2B5EF4-FFF2-40B4-BE49-F238E27FC236}">
                <a16:creationId xmlns:a16="http://schemas.microsoft.com/office/drawing/2014/main" id="{6F176ECA-00EF-4844-BA66-B2ADDC3F6A1D}"/>
              </a:ext>
            </a:extLst>
          </p:cNvPr>
          <p:cNvSpPr/>
          <p:nvPr/>
        </p:nvSpPr>
        <p:spPr>
          <a:xfrm rot="712339">
            <a:off x="6672367" y="3256317"/>
            <a:ext cx="445088" cy="127664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Multiplication Sign 66">
            <a:extLst>
              <a:ext uri="{FF2B5EF4-FFF2-40B4-BE49-F238E27FC236}">
                <a16:creationId xmlns:a16="http://schemas.microsoft.com/office/drawing/2014/main" id="{5F5788CD-F02D-6553-1257-9281FEFE9C28}"/>
              </a:ext>
            </a:extLst>
          </p:cNvPr>
          <p:cNvSpPr/>
          <p:nvPr/>
        </p:nvSpPr>
        <p:spPr>
          <a:xfrm>
            <a:off x="3505879" y="3293565"/>
            <a:ext cx="1409675" cy="1205925"/>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Multiplication Sign 67">
            <a:extLst>
              <a:ext uri="{FF2B5EF4-FFF2-40B4-BE49-F238E27FC236}">
                <a16:creationId xmlns:a16="http://schemas.microsoft.com/office/drawing/2014/main" id="{65A1DC10-1FAE-DAA3-9595-AA38535371D6}"/>
              </a:ext>
            </a:extLst>
          </p:cNvPr>
          <p:cNvSpPr/>
          <p:nvPr/>
        </p:nvSpPr>
        <p:spPr>
          <a:xfrm>
            <a:off x="6205425" y="3275561"/>
            <a:ext cx="1409675" cy="1205925"/>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143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wipe(down)">
                                          <p:cBhvr>
                                            <p:cTn id="41" dur="500"/>
                                            <p:tgtEl>
                                              <p:spTgt spid="6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wipe(down)">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p:cTn id="49" dur="500" fill="hold"/>
                                            <p:tgtEl>
                                              <p:spTgt spid="56"/>
                                            </p:tgtEl>
                                            <p:attrNameLst>
                                              <p:attrName>ppt_w</p:attrName>
                                            </p:attrNameLst>
                                          </p:cBhvr>
                                          <p:tavLst>
                                            <p:tav tm="0">
                                              <p:val>
                                                <p:fltVal val="0"/>
                                              </p:val>
                                            </p:tav>
                                            <p:tav tm="100000">
                                              <p:val>
                                                <p:strVal val="#ppt_w"/>
                                              </p:val>
                                            </p:tav>
                                          </p:tavLst>
                                        </p:anim>
                                        <p:anim calcmode="lin" valueType="num">
                                          <p:cBhvr>
                                            <p:cTn id="50" dur="500" fill="hold"/>
                                            <p:tgtEl>
                                              <p:spTgt spid="56"/>
                                            </p:tgtEl>
                                            <p:attrNameLst>
                                              <p:attrName>ppt_h</p:attrName>
                                            </p:attrNameLst>
                                          </p:cBhvr>
                                          <p:tavLst>
                                            <p:tav tm="0">
                                              <p:val>
                                                <p:fltVal val="0"/>
                                              </p:val>
                                            </p:tav>
                                            <p:tav tm="100000">
                                              <p:val>
                                                <p:strVal val="#ppt_h"/>
                                              </p:val>
                                            </p:tav>
                                          </p:tavLst>
                                        </p:anim>
                                        <p:animEffect transition="in" filter="fade">
                                          <p:cBhvr>
                                            <p:cTn id="51" dur="500"/>
                                            <p:tgtEl>
                                              <p:spTgt spid="56"/>
                                            </p:tgtEl>
                                          </p:cBhvr>
                                        </p:animEffect>
                                      </p:childTnLst>
                                    </p:cTn>
                                  </p:par>
                                  <p:par>
                                    <p:cTn id="52" presetID="53" presetClass="entr" presetSubtype="16" fill="hold" nodeType="withEffect">
                                      <p:stCondLst>
                                        <p:cond delay="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00" fill="hold"/>
                                            <p:tgtEl>
                                              <p:spTgt spid="59"/>
                                            </p:tgtEl>
                                            <p:attrNameLst>
                                              <p:attrName>ppt_w</p:attrName>
                                            </p:attrNameLst>
                                          </p:cBhvr>
                                          <p:tavLst>
                                            <p:tav tm="0">
                                              <p:val>
                                                <p:fltVal val="0"/>
                                              </p:val>
                                            </p:tav>
                                            <p:tav tm="100000">
                                              <p:val>
                                                <p:strVal val="#ppt_w"/>
                                              </p:val>
                                            </p:tav>
                                          </p:tavLst>
                                        </p:anim>
                                        <p:anim calcmode="lin" valueType="num">
                                          <p:cBhvr>
                                            <p:cTn id="55" dur="500" fill="hold"/>
                                            <p:tgtEl>
                                              <p:spTgt spid="59"/>
                                            </p:tgtEl>
                                            <p:attrNameLst>
                                              <p:attrName>ppt_h</p:attrName>
                                            </p:attrNameLst>
                                          </p:cBhvr>
                                          <p:tavLst>
                                            <p:tav tm="0">
                                              <p:val>
                                                <p:fltVal val="0"/>
                                              </p:val>
                                            </p:tav>
                                            <p:tav tm="100000">
                                              <p:val>
                                                <p:strVal val="#ppt_h"/>
                                              </p:val>
                                            </p:tav>
                                          </p:tavLst>
                                        </p:anim>
                                        <p:animEffect transition="in" filter="fade">
                                          <p:cBhvr>
                                            <p:cTn id="56" dur="500"/>
                                            <p:tgtEl>
                                              <p:spTgt spid="59"/>
                                            </p:tgtEl>
                                          </p:cBhvr>
                                        </p:animEffect>
                                      </p:childTnLst>
                                    </p:cTn>
                                  </p:par>
                                  <p:par>
                                    <p:cTn id="57" presetID="53" presetClass="entr" presetSubtype="16"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p:cTn id="59" dur="500" fill="hold"/>
                                            <p:tgtEl>
                                              <p:spTgt spid="60"/>
                                            </p:tgtEl>
                                            <p:attrNameLst>
                                              <p:attrName>ppt_w</p:attrName>
                                            </p:attrNameLst>
                                          </p:cBhvr>
                                          <p:tavLst>
                                            <p:tav tm="0">
                                              <p:val>
                                                <p:fltVal val="0"/>
                                              </p:val>
                                            </p:tav>
                                            <p:tav tm="100000">
                                              <p:val>
                                                <p:strVal val="#ppt_w"/>
                                              </p:val>
                                            </p:tav>
                                          </p:tavLst>
                                        </p:anim>
                                        <p:anim calcmode="lin" valueType="num">
                                          <p:cBhvr>
                                            <p:cTn id="60" dur="500" fill="hold"/>
                                            <p:tgtEl>
                                              <p:spTgt spid="60"/>
                                            </p:tgtEl>
                                            <p:attrNameLst>
                                              <p:attrName>ppt_h</p:attrName>
                                            </p:attrNameLst>
                                          </p:cBhvr>
                                          <p:tavLst>
                                            <p:tav tm="0">
                                              <p:val>
                                                <p:fltVal val="0"/>
                                              </p:val>
                                            </p:tav>
                                            <p:tav tm="100000">
                                              <p:val>
                                                <p:strVal val="#ppt_h"/>
                                              </p:val>
                                            </p:tav>
                                          </p:tavLst>
                                        </p:anim>
                                        <p:animEffect transition="in" filter="fade">
                                          <p:cBhvr>
                                            <p:cTn id="61" dur="500"/>
                                            <p:tgtEl>
                                              <p:spTgt spid="60"/>
                                            </p:tgtEl>
                                          </p:cBhvr>
                                        </p:animEffect>
                                      </p:childTnLst>
                                    </p:cTn>
                                  </p:par>
                                  <p:par>
                                    <p:cTn id="62" presetID="53" presetClass="entr" presetSubtype="16" fill="hold" nodeType="with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p:cTn id="64" dur="500" fill="hold"/>
                                            <p:tgtEl>
                                              <p:spTgt spid="61"/>
                                            </p:tgtEl>
                                            <p:attrNameLst>
                                              <p:attrName>ppt_w</p:attrName>
                                            </p:attrNameLst>
                                          </p:cBhvr>
                                          <p:tavLst>
                                            <p:tav tm="0">
                                              <p:val>
                                                <p:fltVal val="0"/>
                                              </p:val>
                                            </p:tav>
                                            <p:tav tm="100000">
                                              <p:val>
                                                <p:strVal val="#ppt_w"/>
                                              </p:val>
                                            </p:tav>
                                          </p:tavLst>
                                        </p:anim>
                                        <p:anim calcmode="lin" valueType="num">
                                          <p:cBhvr>
                                            <p:cTn id="65" dur="500" fill="hold"/>
                                            <p:tgtEl>
                                              <p:spTgt spid="61"/>
                                            </p:tgtEl>
                                            <p:attrNameLst>
                                              <p:attrName>ppt_h</p:attrName>
                                            </p:attrNameLst>
                                          </p:cBhvr>
                                          <p:tavLst>
                                            <p:tav tm="0">
                                              <p:val>
                                                <p:fltVal val="0"/>
                                              </p:val>
                                            </p:tav>
                                            <p:tav tm="100000">
                                              <p:val>
                                                <p:strVal val="#ppt_h"/>
                                              </p:val>
                                            </p:tav>
                                          </p:tavLst>
                                        </p:anim>
                                        <p:animEffect transition="in" filter="fade">
                                          <p:cBhvr>
                                            <p:cTn id="66" dur="500"/>
                                            <p:tgtEl>
                                              <p:spTgt spid="61"/>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barn(inVertical)">
                                          <p:cBhvr>
                                            <p:cTn id="71" dur="500"/>
                                            <p:tgtEl>
                                              <p:spTgt spid="67"/>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barn(inVertical)">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6" presetClass="exit" presetSubtype="0" fill="hold" grpId="1" nodeType="clickEffect">
                                      <p:stCondLst>
                                        <p:cond delay="0"/>
                                      </p:stCondLst>
                                      <p:childTnLst>
                                        <p:animEffect transition="out" filter="wipe(down)">
                                          <p:cBhvr>
                                            <p:cTn id="78" dur="180" accel="50000">
                                              <p:stCondLst>
                                                <p:cond delay="1820"/>
                                              </p:stCondLst>
                                            </p:cTn>
                                            <p:tgtEl>
                                              <p:spTgt spid="69"/>
                                            </p:tgtEl>
                                          </p:cBhvr>
                                        </p:animEffect>
                                        <p:anim calcmode="lin" valueType="num">
                                          <p:cBhvr>
                                            <p:cTn id="79" dur="1822" tmFilter="0,0; 0.14,0.31; 0.43,0.73; 0.71,0.91; 1.0,1.0">
                                              <p:stCondLst>
                                                <p:cond delay="0"/>
                                              </p:stCondLst>
                                            </p:cTn>
                                            <p:tgtEl>
                                              <p:spTgt spid="69"/>
                                            </p:tgtEl>
                                            <p:attrNameLst>
                                              <p:attrName>ppt_x</p:attrName>
                                            </p:attrNameLst>
                                          </p:cBhvr>
                                          <p:tavLst>
                                            <p:tav tm="0">
                                              <p:val>
                                                <p:strVal val="ppt_x"/>
                                              </p:val>
                                            </p:tav>
                                            <p:tav tm="100000">
                                              <p:val>
                                                <p:strVal val="#ppt_x+0.25"/>
                                              </p:val>
                                            </p:tav>
                                          </p:tavLst>
                                        </p:anim>
                                        <p:anim calcmode="lin" valueType="num">
                                          <p:cBhvr>
                                            <p:cTn id="80" dur="178">
                                              <p:stCondLst>
                                                <p:cond delay="1822"/>
                                              </p:stCondLst>
                                            </p:cTn>
                                            <p:tgtEl>
                                              <p:spTgt spid="69"/>
                                            </p:tgtEl>
                                            <p:attrNameLst>
                                              <p:attrName>ppt_x</p:attrName>
                                            </p:attrNameLst>
                                          </p:cBhvr>
                                          <p:tavLst>
                                            <p:tav tm="0">
                                              <p:val>
                                                <p:strVal val="ppt_x"/>
                                              </p:val>
                                            </p:tav>
                                            <p:tav tm="100000">
                                              <p:val>
                                                <p:strVal val="ppt_x"/>
                                              </p:val>
                                            </p:tav>
                                          </p:tavLst>
                                        </p:anim>
                                        <p:anim calcmode="lin" valueType="num">
                                          <p:cBhvr>
                                            <p:cTn id="81" dur="664" tmFilter="0.0,0.0;0.25,0.07;0.50,0.2;0.75,0.467;1.0,1.0">
                                              <p:stCondLst>
                                                <p:cond delay="0"/>
                                              </p:stCondLst>
                                            </p:cTn>
                                            <p:tgtEl>
                                              <p:spTgt spid="69"/>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2" dur="664" tmFilter="0, 0; 0.125,0.2665; 0.25,0.4; 0.375,0.465; 0.5,0.5;  0.625,0.535; 0.75,0.6; 0.875,0.7335; 1,1">
                                              <p:stCondLst>
                                                <p:cond delay="664"/>
                                              </p:stCondLst>
                                            </p:cTn>
                                            <p:tgtEl>
                                              <p:spTgt spid="69"/>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3" dur="332" tmFilter="0, 0; 0.125,0.2665; 0.25,0.4; 0.375,0.465; 0.5,0.5;  0.625,0.535; 0.75,0.6; 0.875,0.7335; 1,1">
                                              <p:stCondLst>
                                                <p:cond delay="1324"/>
                                              </p:stCondLst>
                                            </p:cTn>
                                            <p:tgtEl>
                                              <p:spTgt spid="69"/>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4" dur="164" tmFilter="0, 0; 0.125,0.2665; 0.25,0.4; 0.375,0.465; 0.5,0.5;  0.625,0.535; 0.75,0.6; 0.875,0.7335; 1,1">
                                              <p:stCondLst>
                                                <p:cond delay="1656"/>
                                              </p:stCondLst>
                                            </p:cTn>
                                            <p:tgtEl>
                                              <p:spTgt spid="69"/>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85" dur="180" accel="50000">
                                              <p:stCondLst>
                                                <p:cond delay="1820"/>
                                              </p:stCondLst>
                                            </p:cTn>
                                            <p:tgtEl>
                                              <p:spTgt spid="69"/>
                                            </p:tgtEl>
                                            <p:attrNameLst>
                                              <p:attrName>ppt_y</p:attrName>
                                            </p:attrNameLst>
                                          </p:cBhvr>
                                          <p:tavLst>
                                            <p:tav tm="0">
                                              <p:val>
                                                <p:strVal val="ppt_y"/>
                                              </p:val>
                                            </p:tav>
                                            <p:tav tm="100000">
                                              <p:val>
                                                <p:strVal val="ppt_y+ppt_h"/>
                                              </p:val>
                                            </p:tav>
                                          </p:tavLst>
                                        </p:anim>
                                        <p:animScale>
                                          <p:cBhvr>
                                            <p:cTn id="86" dur="26">
                                              <p:stCondLst>
                                                <p:cond delay="620"/>
                                              </p:stCondLst>
                                            </p:cTn>
                                            <p:tgtEl>
                                              <p:spTgt spid="69"/>
                                            </p:tgtEl>
                                          </p:cBhvr>
                                          <p:to x="100000" y="60000"/>
                                        </p:animScale>
                                        <p:animScale>
                                          <p:cBhvr>
                                            <p:cTn id="87" dur="166" decel="50000">
                                              <p:stCondLst>
                                                <p:cond delay="646"/>
                                              </p:stCondLst>
                                            </p:cTn>
                                            <p:tgtEl>
                                              <p:spTgt spid="69"/>
                                            </p:tgtEl>
                                          </p:cBhvr>
                                          <p:to x="100000" y="100000"/>
                                        </p:animScale>
                                        <p:animScale>
                                          <p:cBhvr>
                                            <p:cTn id="88" dur="26">
                                              <p:stCondLst>
                                                <p:cond delay="1312"/>
                                              </p:stCondLst>
                                            </p:cTn>
                                            <p:tgtEl>
                                              <p:spTgt spid="69"/>
                                            </p:tgtEl>
                                          </p:cBhvr>
                                          <p:to x="100000" y="80000"/>
                                        </p:animScale>
                                        <p:animScale>
                                          <p:cBhvr>
                                            <p:cTn id="89" dur="166" decel="50000">
                                              <p:stCondLst>
                                                <p:cond delay="1338"/>
                                              </p:stCondLst>
                                            </p:cTn>
                                            <p:tgtEl>
                                              <p:spTgt spid="69"/>
                                            </p:tgtEl>
                                          </p:cBhvr>
                                          <p:to x="100000" y="100000"/>
                                        </p:animScale>
                                        <p:animScale>
                                          <p:cBhvr>
                                            <p:cTn id="90" dur="26">
                                              <p:stCondLst>
                                                <p:cond delay="1642"/>
                                              </p:stCondLst>
                                            </p:cTn>
                                            <p:tgtEl>
                                              <p:spTgt spid="69"/>
                                            </p:tgtEl>
                                          </p:cBhvr>
                                          <p:to x="100000" y="90000"/>
                                        </p:animScale>
                                        <p:animScale>
                                          <p:cBhvr>
                                            <p:cTn id="91" dur="166" decel="50000">
                                              <p:stCondLst>
                                                <p:cond delay="1668"/>
                                              </p:stCondLst>
                                            </p:cTn>
                                            <p:tgtEl>
                                              <p:spTgt spid="69"/>
                                            </p:tgtEl>
                                          </p:cBhvr>
                                          <p:to x="100000" y="100000"/>
                                        </p:animScale>
                                        <p:animScale>
                                          <p:cBhvr>
                                            <p:cTn id="92" dur="26">
                                              <p:stCondLst>
                                                <p:cond delay="1808"/>
                                              </p:stCondLst>
                                            </p:cTn>
                                            <p:tgtEl>
                                              <p:spTgt spid="69"/>
                                            </p:tgtEl>
                                          </p:cBhvr>
                                          <p:to x="100000" y="95000"/>
                                        </p:animScale>
                                        <p:animScale>
                                          <p:cBhvr>
                                            <p:cTn id="93" dur="166" decel="50000">
                                              <p:stCondLst>
                                                <p:cond delay="1834"/>
                                              </p:stCondLst>
                                            </p:cTn>
                                            <p:tgtEl>
                                              <p:spTgt spid="69"/>
                                            </p:tgtEl>
                                          </p:cBhvr>
                                          <p:to x="100000" y="100000"/>
                                        </p:animScale>
                                        <p:set>
                                          <p:cBhvr>
                                            <p:cTn id="94" dur="1" fill="hold">
                                              <p:stCondLst>
                                                <p:cond delay="1999"/>
                                              </p:stCondLst>
                                            </p:cTn>
                                            <p:tgtEl>
                                              <p:spTgt spid="69"/>
                                            </p:tgtEl>
                                            <p:attrNameLst>
                                              <p:attrName>style.visibility</p:attrName>
                                            </p:attrNameLst>
                                          </p:cBhvr>
                                          <p:to>
                                            <p:strVal val="hidden"/>
                                          </p:to>
                                        </p:set>
                                      </p:childTnLst>
                                    </p:cTn>
                                  </p:par>
                                  <p:par>
                                    <p:cTn id="95" presetID="26" presetClass="exit" presetSubtype="0" fill="hold" grpId="1" nodeType="withEffect">
                                      <p:stCondLst>
                                        <p:cond delay="0"/>
                                      </p:stCondLst>
                                      <p:childTnLst>
                                        <p:animEffect transition="out" filter="wipe(down)">
                                          <p:cBhvr>
                                            <p:cTn id="96" dur="180" accel="50000">
                                              <p:stCondLst>
                                                <p:cond delay="1820"/>
                                              </p:stCondLst>
                                            </p:cTn>
                                            <p:tgtEl>
                                              <p:spTgt spid="70"/>
                                            </p:tgtEl>
                                          </p:cBhvr>
                                        </p:animEffect>
                                        <p:anim calcmode="lin" valueType="num">
                                          <p:cBhvr>
                                            <p:cTn id="97" dur="1822" tmFilter="0,0; 0.14,0.31; 0.43,0.73; 0.71,0.91; 1.0,1.0">
                                              <p:stCondLst>
                                                <p:cond delay="0"/>
                                              </p:stCondLst>
                                            </p:cTn>
                                            <p:tgtEl>
                                              <p:spTgt spid="70"/>
                                            </p:tgtEl>
                                            <p:attrNameLst>
                                              <p:attrName>ppt_x</p:attrName>
                                            </p:attrNameLst>
                                          </p:cBhvr>
                                          <p:tavLst>
                                            <p:tav tm="0">
                                              <p:val>
                                                <p:strVal val="ppt_x"/>
                                              </p:val>
                                            </p:tav>
                                            <p:tav tm="100000">
                                              <p:val>
                                                <p:strVal val="#ppt_x+0.25"/>
                                              </p:val>
                                            </p:tav>
                                          </p:tavLst>
                                        </p:anim>
                                        <p:anim calcmode="lin" valueType="num">
                                          <p:cBhvr>
                                            <p:cTn id="98" dur="178">
                                              <p:stCondLst>
                                                <p:cond delay="1822"/>
                                              </p:stCondLst>
                                            </p:cTn>
                                            <p:tgtEl>
                                              <p:spTgt spid="70"/>
                                            </p:tgtEl>
                                            <p:attrNameLst>
                                              <p:attrName>ppt_x</p:attrName>
                                            </p:attrNameLst>
                                          </p:cBhvr>
                                          <p:tavLst>
                                            <p:tav tm="0">
                                              <p:val>
                                                <p:strVal val="ppt_x"/>
                                              </p:val>
                                            </p:tav>
                                            <p:tav tm="100000">
                                              <p:val>
                                                <p:strVal val="ppt_x"/>
                                              </p:val>
                                            </p:tav>
                                          </p:tavLst>
                                        </p:anim>
                                        <p:anim calcmode="lin" valueType="num">
                                          <p:cBhvr>
                                            <p:cTn id="99" dur="664" tmFilter="0.0,0.0;0.25,0.07;0.50,0.2;0.75,0.467;1.0,1.0">
                                              <p:stCondLst>
                                                <p:cond delay="0"/>
                                              </p:stCondLst>
                                            </p:cTn>
                                            <p:tgtEl>
                                              <p:spTgt spid="70"/>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0" dur="664" tmFilter="0, 0; 0.125,0.2665; 0.25,0.4; 0.375,0.465; 0.5,0.5;  0.625,0.535; 0.75,0.6; 0.875,0.7335; 1,1">
                                              <p:stCondLst>
                                                <p:cond delay="664"/>
                                              </p:stCondLst>
                                            </p:cTn>
                                            <p:tgtEl>
                                              <p:spTgt spid="70"/>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01" dur="332" tmFilter="0, 0; 0.125,0.2665; 0.25,0.4; 0.375,0.465; 0.5,0.5;  0.625,0.535; 0.75,0.6; 0.875,0.7335; 1,1">
                                              <p:stCondLst>
                                                <p:cond delay="1324"/>
                                              </p:stCondLst>
                                            </p:cTn>
                                            <p:tgtEl>
                                              <p:spTgt spid="70"/>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02" dur="164" tmFilter="0, 0; 0.125,0.2665; 0.25,0.4; 0.375,0.465; 0.5,0.5;  0.625,0.535; 0.75,0.6; 0.875,0.7335; 1,1">
                                              <p:stCondLst>
                                                <p:cond delay="1656"/>
                                              </p:stCondLst>
                                            </p:cTn>
                                            <p:tgtEl>
                                              <p:spTgt spid="70"/>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03" dur="180" accel="50000">
                                              <p:stCondLst>
                                                <p:cond delay="1820"/>
                                              </p:stCondLst>
                                            </p:cTn>
                                            <p:tgtEl>
                                              <p:spTgt spid="70"/>
                                            </p:tgtEl>
                                            <p:attrNameLst>
                                              <p:attrName>ppt_y</p:attrName>
                                            </p:attrNameLst>
                                          </p:cBhvr>
                                          <p:tavLst>
                                            <p:tav tm="0">
                                              <p:val>
                                                <p:strVal val="ppt_y"/>
                                              </p:val>
                                            </p:tav>
                                            <p:tav tm="100000">
                                              <p:val>
                                                <p:strVal val="ppt_y+ppt_h"/>
                                              </p:val>
                                            </p:tav>
                                          </p:tavLst>
                                        </p:anim>
                                        <p:animScale>
                                          <p:cBhvr>
                                            <p:cTn id="104" dur="26">
                                              <p:stCondLst>
                                                <p:cond delay="620"/>
                                              </p:stCondLst>
                                            </p:cTn>
                                            <p:tgtEl>
                                              <p:spTgt spid="70"/>
                                            </p:tgtEl>
                                          </p:cBhvr>
                                          <p:to x="100000" y="60000"/>
                                        </p:animScale>
                                        <p:animScale>
                                          <p:cBhvr>
                                            <p:cTn id="105" dur="166" decel="50000">
                                              <p:stCondLst>
                                                <p:cond delay="646"/>
                                              </p:stCondLst>
                                            </p:cTn>
                                            <p:tgtEl>
                                              <p:spTgt spid="70"/>
                                            </p:tgtEl>
                                          </p:cBhvr>
                                          <p:to x="100000" y="100000"/>
                                        </p:animScale>
                                        <p:animScale>
                                          <p:cBhvr>
                                            <p:cTn id="106" dur="26">
                                              <p:stCondLst>
                                                <p:cond delay="1312"/>
                                              </p:stCondLst>
                                            </p:cTn>
                                            <p:tgtEl>
                                              <p:spTgt spid="70"/>
                                            </p:tgtEl>
                                          </p:cBhvr>
                                          <p:to x="100000" y="80000"/>
                                        </p:animScale>
                                        <p:animScale>
                                          <p:cBhvr>
                                            <p:cTn id="107" dur="166" decel="50000">
                                              <p:stCondLst>
                                                <p:cond delay="1338"/>
                                              </p:stCondLst>
                                            </p:cTn>
                                            <p:tgtEl>
                                              <p:spTgt spid="70"/>
                                            </p:tgtEl>
                                          </p:cBhvr>
                                          <p:to x="100000" y="100000"/>
                                        </p:animScale>
                                        <p:animScale>
                                          <p:cBhvr>
                                            <p:cTn id="108" dur="26">
                                              <p:stCondLst>
                                                <p:cond delay="1642"/>
                                              </p:stCondLst>
                                            </p:cTn>
                                            <p:tgtEl>
                                              <p:spTgt spid="70"/>
                                            </p:tgtEl>
                                          </p:cBhvr>
                                          <p:to x="100000" y="90000"/>
                                        </p:animScale>
                                        <p:animScale>
                                          <p:cBhvr>
                                            <p:cTn id="109" dur="166" decel="50000">
                                              <p:stCondLst>
                                                <p:cond delay="1668"/>
                                              </p:stCondLst>
                                            </p:cTn>
                                            <p:tgtEl>
                                              <p:spTgt spid="70"/>
                                            </p:tgtEl>
                                          </p:cBhvr>
                                          <p:to x="100000" y="100000"/>
                                        </p:animScale>
                                        <p:animScale>
                                          <p:cBhvr>
                                            <p:cTn id="110" dur="26">
                                              <p:stCondLst>
                                                <p:cond delay="1808"/>
                                              </p:stCondLst>
                                            </p:cTn>
                                            <p:tgtEl>
                                              <p:spTgt spid="70"/>
                                            </p:tgtEl>
                                          </p:cBhvr>
                                          <p:to x="100000" y="95000"/>
                                        </p:animScale>
                                        <p:animScale>
                                          <p:cBhvr>
                                            <p:cTn id="111" dur="166" decel="50000">
                                              <p:stCondLst>
                                                <p:cond delay="1834"/>
                                              </p:stCondLst>
                                            </p:cTn>
                                            <p:tgtEl>
                                              <p:spTgt spid="70"/>
                                            </p:tgtEl>
                                          </p:cBhvr>
                                          <p:to x="100000" y="100000"/>
                                        </p:animScale>
                                        <p:set>
                                          <p:cBhvr>
                                            <p:cTn id="112" dur="1" fill="hold">
                                              <p:stCondLst>
                                                <p:cond delay="1999"/>
                                              </p:stCondLst>
                                            </p:cTn>
                                            <p:tgtEl>
                                              <p:spTgt spid="70"/>
                                            </p:tgtEl>
                                            <p:attrNameLst>
                                              <p:attrName>style.visibility</p:attrName>
                                            </p:attrNameLst>
                                          </p:cBhvr>
                                          <p:to>
                                            <p:strVal val="hidden"/>
                                          </p:to>
                                        </p:set>
                                      </p:childTnLst>
                                    </p:cTn>
                                  </p:par>
                                  <p:par>
                                    <p:cTn id="113" presetID="26" presetClass="exit" presetSubtype="0" fill="hold" grpId="1" nodeType="withEffect">
                                      <p:stCondLst>
                                        <p:cond delay="0"/>
                                      </p:stCondLst>
                                      <p:childTnLst>
                                        <p:animEffect transition="out" filter="wipe(down)">
                                          <p:cBhvr>
                                            <p:cTn id="114" dur="180" accel="50000">
                                              <p:stCondLst>
                                                <p:cond delay="1820"/>
                                              </p:stCondLst>
                                            </p:cTn>
                                            <p:tgtEl>
                                              <p:spTgt spid="67"/>
                                            </p:tgtEl>
                                          </p:cBhvr>
                                        </p:animEffect>
                                        <p:anim calcmode="lin" valueType="num">
                                          <p:cBhvr>
                                            <p:cTn id="115" dur="1822" tmFilter="0,0; 0.14,0.31; 0.43,0.73; 0.71,0.91; 1.0,1.0">
                                              <p:stCondLst>
                                                <p:cond delay="0"/>
                                              </p:stCondLst>
                                            </p:cTn>
                                            <p:tgtEl>
                                              <p:spTgt spid="67"/>
                                            </p:tgtEl>
                                            <p:attrNameLst>
                                              <p:attrName>ppt_x</p:attrName>
                                            </p:attrNameLst>
                                          </p:cBhvr>
                                          <p:tavLst>
                                            <p:tav tm="0">
                                              <p:val>
                                                <p:strVal val="ppt_x"/>
                                              </p:val>
                                            </p:tav>
                                            <p:tav tm="100000">
                                              <p:val>
                                                <p:strVal val="#ppt_x+0.25"/>
                                              </p:val>
                                            </p:tav>
                                          </p:tavLst>
                                        </p:anim>
                                        <p:anim calcmode="lin" valueType="num">
                                          <p:cBhvr>
                                            <p:cTn id="116" dur="178">
                                              <p:stCondLst>
                                                <p:cond delay="1822"/>
                                              </p:stCondLst>
                                            </p:cTn>
                                            <p:tgtEl>
                                              <p:spTgt spid="67"/>
                                            </p:tgtEl>
                                            <p:attrNameLst>
                                              <p:attrName>ppt_x</p:attrName>
                                            </p:attrNameLst>
                                          </p:cBhvr>
                                          <p:tavLst>
                                            <p:tav tm="0">
                                              <p:val>
                                                <p:strVal val="ppt_x"/>
                                              </p:val>
                                            </p:tav>
                                            <p:tav tm="100000">
                                              <p:val>
                                                <p:strVal val="ppt_x"/>
                                              </p:val>
                                            </p:tav>
                                          </p:tavLst>
                                        </p:anim>
                                        <p:anim calcmode="lin" valueType="num">
                                          <p:cBhvr>
                                            <p:cTn id="117" dur="664" tmFilter="0.0,0.0;0.25,0.07;0.50,0.2;0.75,0.467;1.0,1.0">
                                              <p:stCondLst>
                                                <p:cond delay="0"/>
                                              </p:stCondLst>
                                            </p:cTn>
                                            <p:tgtEl>
                                              <p:spTgt spid="6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18" dur="664" tmFilter="0, 0; 0.125,0.2665; 0.25,0.4; 0.375,0.465; 0.5,0.5;  0.625,0.535; 0.75,0.6; 0.875,0.7335; 1,1">
                                              <p:stCondLst>
                                                <p:cond delay="664"/>
                                              </p:stCondLst>
                                            </p:cTn>
                                            <p:tgtEl>
                                              <p:spTgt spid="6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9" dur="332" tmFilter="0, 0; 0.125,0.2665; 0.25,0.4; 0.375,0.465; 0.5,0.5;  0.625,0.535; 0.75,0.6; 0.875,0.7335; 1,1">
                                              <p:stCondLst>
                                                <p:cond delay="1324"/>
                                              </p:stCondLst>
                                            </p:cTn>
                                            <p:tgtEl>
                                              <p:spTgt spid="6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0" dur="164" tmFilter="0, 0; 0.125,0.2665; 0.25,0.4; 0.375,0.465; 0.5,0.5;  0.625,0.535; 0.75,0.6; 0.875,0.7335; 1,1">
                                              <p:stCondLst>
                                                <p:cond delay="1656"/>
                                              </p:stCondLst>
                                            </p:cTn>
                                            <p:tgtEl>
                                              <p:spTgt spid="6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21" dur="180" accel="50000">
                                              <p:stCondLst>
                                                <p:cond delay="1820"/>
                                              </p:stCondLst>
                                            </p:cTn>
                                            <p:tgtEl>
                                              <p:spTgt spid="67"/>
                                            </p:tgtEl>
                                            <p:attrNameLst>
                                              <p:attrName>ppt_y</p:attrName>
                                            </p:attrNameLst>
                                          </p:cBhvr>
                                          <p:tavLst>
                                            <p:tav tm="0">
                                              <p:val>
                                                <p:strVal val="ppt_y"/>
                                              </p:val>
                                            </p:tav>
                                            <p:tav tm="100000">
                                              <p:val>
                                                <p:strVal val="ppt_y+ppt_h"/>
                                              </p:val>
                                            </p:tav>
                                          </p:tavLst>
                                        </p:anim>
                                        <p:animScale>
                                          <p:cBhvr>
                                            <p:cTn id="122" dur="26">
                                              <p:stCondLst>
                                                <p:cond delay="620"/>
                                              </p:stCondLst>
                                            </p:cTn>
                                            <p:tgtEl>
                                              <p:spTgt spid="67"/>
                                            </p:tgtEl>
                                          </p:cBhvr>
                                          <p:to x="100000" y="60000"/>
                                        </p:animScale>
                                        <p:animScale>
                                          <p:cBhvr>
                                            <p:cTn id="123" dur="166" decel="50000">
                                              <p:stCondLst>
                                                <p:cond delay="646"/>
                                              </p:stCondLst>
                                            </p:cTn>
                                            <p:tgtEl>
                                              <p:spTgt spid="67"/>
                                            </p:tgtEl>
                                          </p:cBhvr>
                                          <p:to x="100000" y="100000"/>
                                        </p:animScale>
                                        <p:animScale>
                                          <p:cBhvr>
                                            <p:cTn id="124" dur="26">
                                              <p:stCondLst>
                                                <p:cond delay="1312"/>
                                              </p:stCondLst>
                                            </p:cTn>
                                            <p:tgtEl>
                                              <p:spTgt spid="67"/>
                                            </p:tgtEl>
                                          </p:cBhvr>
                                          <p:to x="100000" y="80000"/>
                                        </p:animScale>
                                        <p:animScale>
                                          <p:cBhvr>
                                            <p:cTn id="125" dur="166" decel="50000">
                                              <p:stCondLst>
                                                <p:cond delay="1338"/>
                                              </p:stCondLst>
                                            </p:cTn>
                                            <p:tgtEl>
                                              <p:spTgt spid="67"/>
                                            </p:tgtEl>
                                          </p:cBhvr>
                                          <p:to x="100000" y="100000"/>
                                        </p:animScale>
                                        <p:animScale>
                                          <p:cBhvr>
                                            <p:cTn id="126" dur="26">
                                              <p:stCondLst>
                                                <p:cond delay="1642"/>
                                              </p:stCondLst>
                                            </p:cTn>
                                            <p:tgtEl>
                                              <p:spTgt spid="67"/>
                                            </p:tgtEl>
                                          </p:cBhvr>
                                          <p:to x="100000" y="90000"/>
                                        </p:animScale>
                                        <p:animScale>
                                          <p:cBhvr>
                                            <p:cTn id="127" dur="166" decel="50000">
                                              <p:stCondLst>
                                                <p:cond delay="1668"/>
                                              </p:stCondLst>
                                            </p:cTn>
                                            <p:tgtEl>
                                              <p:spTgt spid="67"/>
                                            </p:tgtEl>
                                          </p:cBhvr>
                                          <p:to x="100000" y="100000"/>
                                        </p:animScale>
                                        <p:animScale>
                                          <p:cBhvr>
                                            <p:cTn id="128" dur="26">
                                              <p:stCondLst>
                                                <p:cond delay="1808"/>
                                              </p:stCondLst>
                                            </p:cTn>
                                            <p:tgtEl>
                                              <p:spTgt spid="67"/>
                                            </p:tgtEl>
                                          </p:cBhvr>
                                          <p:to x="100000" y="95000"/>
                                        </p:animScale>
                                        <p:animScale>
                                          <p:cBhvr>
                                            <p:cTn id="129" dur="166" decel="50000">
                                              <p:stCondLst>
                                                <p:cond delay="1834"/>
                                              </p:stCondLst>
                                            </p:cTn>
                                            <p:tgtEl>
                                              <p:spTgt spid="67"/>
                                            </p:tgtEl>
                                          </p:cBhvr>
                                          <p:to x="100000" y="100000"/>
                                        </p:animScale>
                                        <p:set>
                                          <p:cBhvr>
                                            <p:cTn id="130" dur="1" fill="hold">
                                              <p:stCondLst>
                                                <p:cond delay="1999"/>
                                              </p:stCondLst>
                                            </p:cTn>
                                            <p:tgtEl>
                                              <p:spTgt spid="67"/>
                                            </p:tgtEl>
                                            <p:attrNameLst>
                                              <p:attrName>style.visibility</p:attrName>
                                            </p:attrNameLst>
                                          </p:cBhvr>
                                          <p:to>
                                            <p:strVal val="hidden"/>
                                          </p:to>
                                        </p:set>
                                      </p:childTnLst>
                                    </p:cTn>
                                  </p:par>
                                  <p:par>
                                    <p:cTn id="131" presetID="26" presetClass="exit" presetSubtype="0" fill="hold" grpId="1" nodeType="withEffect">
                                      <p:stCondLst>
                                        <p:cond delay="0"/>
                                      </p:stCondLst>
                                      <p:childTnLst>
                                        <p:animEffect transition="out" filter="wipe(down)">
                                          <p:cBhvr>
                                            <p:cTn id="132" dur="180" accel="50000">
                                              <p:stCondLst>
                                                <p:cond delay="1820"/>
                                              </p:stCondLst>
                                            </p:cTn>
                                            <p:tgtEl>
                                              <p:spTgt spid="68"/>
                                            </p:tgtEl>
                                          </p:cBhvr>
                                        </p:animEffect>
                                        <p:anim calcmode="lin" valueType="num">
                                          <p:cBhvr>
                                            <p:cTn id="133" dur="1822" tmFilter="0,0; 0.14,0.31; 0.43,0.73; 0.71,0.91; 1.0,1.0">
                                              <p:stCondLst>
                                                <p:cond delay="0"/>
                                              </p:stCondLst>
                                            </p:cTn>
                                            <p:tgtEl>
                                              <p:spTgt spid="68"/>
                                            </p:tgtEl>
                                            <p:attrNameLst>
                                              <p:attrName>ppt_x</p:attrName>
                                            </p:attrNameLst>
                                          </p:cBhvr>
                                          <p:tavLst>
                                            <p:tav tm="0">
                                              <p:val>
                                                <p:strVal val="ppt_x"/>
                                              </p:val>
                                            </p:tav>
                                            <p:tav tm="100000">
                                              <p:val>
                                                <p:strVal val="#ppt_x+0.25"/>
                                              </p:val>
                                            </p:tav>
                                          </p:tavLst>
                                        </p:anim>
                                        <p:anim calcmode="lin" valueType="num">
                                          <p:cBhvr>
                                            <p:cTn id="134" dur="178">
                                              <p:stCondLst>
                                                <p:cond delay="1822"/>
                                              </p:stCondLst>
                                            </p:cTn>
                                            <p:tgtEl>
                                              <p:spTgt spid="68"/>
                                            </p:tgtEl>
                                            <p:attrNameLst>
                                              <p:attrName>ppt_x</p:attrName>
                                            </p:attrNameLst>
                                          </p:cBhvr>
                                          <p:tavLst>
                                            <p:tav tm="0">
                                              <p:val>
                                                <p:strVal val="ppt_x"/>
                                              </p:val>
                                            </p:tav>
                                            <p:tav tm="100000">
                                              <p:val>
                                                <p:strVal val="ppt_x"/>
                                              </p:val>
                                            </p:tav>
                                          </p:tavLst>
                                        </p:anim>
                                        <p:anim calcmode="lin" valueType="num">
                                          <p:cBhvr>
                                            <p:cTn id="135" dur="664" tmFilter="0.0,0.0;0.25,0.07;0.50,0.2;0.75,0.467;1.0,1.0">
                                              <p:stCondLst>
                                                <p:cond delay="0"/>
                                              </p:stCondLst>
                                            </p:cTn>
                                            <p:tgtEl>
                                              <p:spTgt spid="6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36" dur="664" tmFilter="0, 0; 0.125,0.2665; 0.25,0.4; 0.375,0.465; 0.5,0.5;  0.625,0.535; 0.75,0.6; 0.875,0.7335; 1,1">
                                              <p:stCondLst>
                                                <p:cond delay="664"/>
                                              </p:stCondLst>
                                            </p:cTn>
                                            <p:tgtEl>
                                              <p:spTgt spid="6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37" dur="332" tmFilter="0, 0; 0.125,0.2665; 0.25,0.4; 0.375,0.465; 0.5,0.5;  0.625,0.535; 0.75,0.6; 0.875,0.7335; 1,1">
                                              <p:stCondLst>
                                                <p:cond delay="1324"/>
                                              </p:stCondLst>
                                            </p:cTn>
                                            <p:tgtEl>
                                              <p:spTgt spid="6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38" dur="164" tmFilter="0, 0; 0.125,0.2665; 0.25,0.4; 0.375,0.465; 0.5,0.5;  0.625,0.535; 0.75,0.6; 0.875,0.7335; 1,1">
                                              <p:stCondLst>
                                                <p:cond delay="1656"/>
                                              </p:stCondLst>
                                            </p:cTn>
                                            <p:tgtEl>
                                              <p:spTgt spid="6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9" dur="180" accel="50000">
                                              <p:stCondLst>
                                                <p:cond delay="1820"/>
                                              </p:stCondLst>
                                            </p:cTn>
                                            <p:tgtEl>
                                              <p:spTgt spid="68"/>
                                            </p:tgtEl>
                                            <p:attrNameLst>
                                              <p:attrName>ppt_y</p:attrName>
                                            </p:attrNameLst>
                                          </p:cBhvr>
                                          <p:tavLst>
                                            <p:tav tm="0">
                                              <p:val>
                                                <p:strVal val="ppt_y"/>
                                              </p:val>
                                            </p:tav>
                                            <p:tav tm="100000">
                                              <p:val>
                                                <p:strVal val="ppt_y+ppt_h"/>
                                              </p:val>
                                            </p:tav>
                                          </p:tavLst>
                                        </p:anim>
                                        <p:animScale>
                                          <p:cBhvr>
                                            <p:cTn id="140" dur="26">
                                              <p:stCondLst>
                                                <p:cond delay="620"/>
                                              </p:stCondLst>
                                            </p:cTn>
                                            <p:tgtEl>
                                              <p:spTgt spid="68"/>
                                            </p:tgtEl>
                                          </p:cBhvr>
                                          <p:to x="100000" y="60000"/>
                                        </p:animScale>
                                        <p:animScale>
                                          <p:cBhvr>
                                            <p:cTn id="141" dur="166" decel="50000">
                                              <p:stCondLst>
                                                <p:cond delay="646"/>
                                              </p:stCondLst>
                                            </p:cTn>
                                            <p:tgtEl>
                                              <p:spTgt spid="68"/>
                                            </p:tgtEl>
                                          </p:cBhvr>
                                          <p:to x="100000" y="100000"/>
                                        </p:animScale>
                                        <p:animScale>
                                          <p:cBhvr>
                                            <p:cTn id="142" dur="26">
                                              <p:stCondLst>
                                                <p:cond delay="1312"/>
                                              </p:stCondLst>
                                            </p:cTn>
                                            <p:tgtEl>
                                              <p:spTgt spid="68"/>
                                            </p:tgtEl>
                                          </p:cBhvr>
                                          <p:to x="100000" y="80000"/>
                                        </p:animScale>
                                        <p:animScale>
                                          <p:cBhvr>
                                            <p:cTn id="143" dur="166" decel="50000">
                                              <p:stCondLst>
                                                <p:cond delay="1338"/>
                                              </p:stCondLst>
                                            </p:cTn>
                                            <p:tgtEl>
                                              <p:spTgt spid="68"/>
                                            </p:tgtEl>
                                          </p:cBhvr>
                                          <p:to x="100000" y="100000"/>
                                        </p:animScale>
                                        <p:animScale>
                                          <p:cBhvr>
                                            <p:cTn id="144" dur="26">
                                              <p:stCondLst>
                                                <p:cond delay="1642"/>
                                              </p:stCondLst>
                                            </p:cTn>
                                            <p:tgtEl>
                                              <p:spTgt spid="68"/>
                                            </p:tgtEl>
                                          </p:cBhvr>
                                          <p:to x="100000" y="90000"/>
                                        </p:animScale>
                                        <p:animScale>
                                          <p:cBhvr>
                                            <p:cTn id="145" dur="166" decel="50000">
                                              <p:stCondLst>
                                                <p:cond delay="1668"/>
                                              </p:stCondLst>
                                            </p:cTn>
                                            <p:tgtEl>
                                              <p:spTgt spid="68"/>
                                            </p:tgtEl>
                                          </p:cBhvr>
                                          <p:to x="100000" y="100000"/>
                                        </p:animScale>
                                        <p:animScale>
                                          <p:cBhvr>
                                            <p:cTn id="146" dur="26">
                                              <p:stCondLst>
                                                <p:cond delay="1808"/>
                                              </p:stCondLst>
                                            </p:cTn>
                                            <p:tgtEl>
                                              <p:spTgt spid="68"/>
                                            </p:tgtEl>
                                          </p:cBhvr>
                                          <p:to x="100000" y="95000"/>
                                        </p:animScale>
                                        <p:animScale>
                                          <p:cBhvr>
                                            <p:cTn id="147" dur="166" decel="50000">
                                              <p:stCondLst>
                                                <p:cond delay="1834"/>
                                              </p:stCondLst>
                                            </p:cTn>
                                            <p:tgtEl>
                                              <p:spTgt spid="68"/>
                                            </p:tgtEl>
                                          </p:cBhvr>
                                          <p:to x="100000" y="100000"/>
                                        </p:animScale>
                                        <p:set>
                                          <p:cBhvr>
                                            <p:cTn id="148" dur="1" fill="hold">
                                              <p:stCondLst>
                                                <p:cond delay="1999"/>
                                              </p:stCondLst>
                                            </p:cTn>
                                            <p:tgtEl>
                                              <p:spTgt spid="68"/>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24"/>
                                            </p:tgtEl>
                                            <p:attrNameLst>
                                              <p:attrName>style.visibility</p:attrName>
                                            </p:attrNameLst>
                                          </p:cBhvr>
                                          <p:to>
                                            <p:strVal val="visible"/>
                                          </p:to>
                                        </p:set>
                                        <p:animEffect transition="in" filter="wipe(down)">
                                          <p:cBhvr>
                                            <p:cTn id="153" dur="500"/>
                                            <p:tgtEl>
                                              <p:spTgt spid="24"/>
                                            </p:tgtEl>
                                          </p:cBhvr>
                                        </p:animEffect>
                                      </p:childTnLst>
                                    </p:cTn>
                                  </p:par>
                                  <p:par>
                                    <p:cTn id="154" presetID="22" presetClass="entr" presetSubtype="4" fill="hold" nodeType="withEffect">
                                      <p:stCondLst>
                                        <p:cond delay="0"/>
                                      </p:stCondLst>
                                      <p:childTnLst>
                                        <p:set>
                                          <p:cBhvr>
                                            <p:cTn id="155" dur="1" fill="hold">
                                              <p:stCondLst>
                                                <p:cond delay="0"/>
                                              </p:stCondLst>
                                            </p:cTn>
                                            <p:tgtEl>
                                              <p:spTgt spid="21"/>
                                            </p:tgtEl>
                                            <p:attrNameLst>
                                              <p:attrName>style.visibility</p:attrName>
                                            </p:attrNameLst>
                                          </p:cBhvr>
                                          <p:to>
                                            <p:strVal val="visible"/>
                                          </p:to>
                                        </p:set>
                                        <p:animEffect transition="in" filter="wipe(down)">
                                          <p:cBhvr>
                                            <p:cTn id="156" dur="500"/>
                                            <p:tgtEl>
                                              <p:spTgt spid="21"/>
                                            </p:tgtEl>
                                          </p:cBhvr>
                                        </p:animEffect>
                                      </p:childTnLst>
                                    </p:cTn>
                                  </p:par>
                                </p:childTnLst>
                              </p:cTn>
                            </p:par>
                            <p:par>
                              <p:cTn id="157" fill="hold">
                                <p:stCondLst>
                                  <p:cond delay="500"/>
                                </p:stCondLst>
                                <p:childTnLst>
                                  <p:par>
                                    <p:cTn id="158" presetID="26" presetClass="entr" presetSubtype="0" fill="hold" grpId="0" nodeType="after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wipe(down)">
                                          <p:cBhvr>
                                            <p:cTn id="160" dur="145">
                                              <p:stCondLst>
                                                <p:cond delay="0"/>
                                              </p:stCondLst>
                                            </p:cTn>
                                            <p:tgtEl>
                                              <p:spTgt spid="47"/>
                                            </p:tgtEl>
                                          </p:cBhvr>
                                        </p:animEffect>
                                        <p:anim calcmode="lin" valueType="num">
                                          <p:cBhvr>
                                            <p:cTn id="161" dur="456"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162" dur="166"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63" dur="166" tmFilter="0, 0; 0.125,0.2665; 0.25,0.4; 0.375,0.465; 0.5,0.5;  0.625,0.535; 0.75,0.6; 0.875,0.7335; 1,1">
                                              <p:stCondLst>
                                                <p:cond delay="166"/>
                                              </p:stCondLst>
                                            </p:cTn>
                                            <p:tgtEl>
                                              <p:spTgt spid="47"/>
                                            </p:tgtEl>
                                            <p:attrNameLst>
                                              <p:attrName>ppt_y</p:attrName>
                                            </p:attrNameLst>
                                          </p:cBhvr>
                                          <p:tavLst>
                                            <p:tav tm="0" fmla="#ppt_y-sin(pi*$)/9">
                                              <p:val>
                                                <p:fltVal val="0"/>
                                              </p:val>
                                            </p:tav>
                                            <p:tav tm="100000">
                                              <p:val>
                                                <p:fltVal val="1"/>
                                              </p:val>
                                            </p:tav>
                                          </p:tavLst>
                                        </p:anim>
                                        <p:anim calcmode="lin" valueType="num">
                                          <p:cBhvr>
                                            <p:cTn id="164" dur="83" tmFilter="0, 0; 0.125,0.2665; 0.25,0.4; 0.375,0.465; 0.5,0.5;  0.625,0.535; 0.75,0.6; 0.875,0.7335; 1,1">
                                              <p:stCondLst>
                                                <p:cond delay="331"/>
                                              </p:stCondLst>
                                            </p:cTn>
                                            <p:tgtEl>
                                              <p:spTgt spid="47"/>
                                            </p:tgtEl>
                                            <p:attrNameLst>
                                              <p:attrName>ppt_y</p:attrName>
                                            </p:attrNameLst>
                                          </p:cBhvr>
                                          <p:tavLst>
                                            <p:tav tm="0" fmla="#ppt_y-sin(pi*$)/27">
                                              <p:val>
                                                <p:fltVal val="0"/>
                                              </p:val>
                                            </p:tav>
                                            <p:tav tm="100000">
                                              <p:val>
                                                <p:fltVal val="1"/>
                                              </p:val>
                                            </p:tav>
                                          </p:tavLst>
                                        </p:anim>
                                        <p:anim calcmode="lin" valueType="num">
                                          <p:cBhvr>
                                            <p:cTn id="165" dur="41" tmFilter="0, 0; 0.125,0.2665; 0.25,0.4; 0.375,0.465; 0.5,0.5;  0.625,0.535; 0.75,0.6; 0.875,0.7335; 1,1">
                                              <p:stCondLst>
                                                <p:cond delay="414"/>
                                              </p:stCondLst>
                                            </p:cTn>
                                            <p:tgtEl>
                                              <p:spTgt spid="47"/>
                                            </p:tgtEl>
                                            <p:attrNameLst>
                                              <p:attrName>ppt_y</p:attrName>
                                            </p:attrNameLst>
                                          </p:cBhvr>
                                          <p:tavLst>
                                            <p:tav tm="0" fmla="#ppt_y-sin(pi*$)/81">
                                              <p:val>
                                                <p:fltVal val="0"/>
                                              </p:val>
                                            </p:tav>
                                            <p:tav tm="100000">
                                              <p:val>
                                                <p:fltVal val="1"/>
                                              </p:val>
                                            </p:tav>
                                          </p:tavLst>
                                        </p:anim>
                                        <p:animScale>
                                          <p:cBhvr>
                                            <p:cTn id="166" dur="7">
                                              <p:stCondLst>
                                                <p:cond delay="162"/>
                                              </p:stCondLst>
                                            </p:cTn>
                                            <p:tgtEl>
                                              <p:spTgt spid="47"/>
                                            </p:tgtEl>
                                          </p:cBhvr>
                                          <p:to x="100000" y="60000"/>
                                        </p:animScale>
                                        <p:animScale>
                                          <p:cBhvr>
                                            <p:cTn id="167" dur="41" decel="50000">
                                              <p:stCondLst>
                                                <p:cond delay="169"/>
                                              </p:stCondLst>
                                            </p:cTn>
                                            <p:tgtEl>
                                              <p:spTgt spid="47"/>
                                            </p:tgtEl>
                                          </p:cBhvr>
                                          <p:to x="100000" y="100000"/>
                                        </p:animScale>
                                        <p:animScale>
                                          <p:cBhvr>
                                            <p:cTn id="168" dur="7">
                                              <p:stCondLst>
                                                <p:cond delay="328"/>
                                              </p:stCondLst>
                                            </p:cTn>
                                            <p:tgtEl>
                                              <p:spTgt spid="47"/>
                                            </p:tgtEl>
                                          </p:cBhvr>
                                          <p:to x="100000" y="80000"/>
                                        </p:animScale>
                                        <p:animScale>
                                          <p:cBhvr>
                                            <p:cTn id="169" dur="41" decel="50000">
                                              <p:stCondLst>
                                                <p:cond delay="335"/>
                                              </p:stCondLst>
                                            </p:cTn>
                                            <p:tgtEl>
                                              <p:spTgt spid="47"/>
                                            </p:tgtEl>
                                          </p:cBhvr>
                                          <p:to x="100000" y="100000"/>
                                        </p:animScale>
                                        <p:animScale>
                                          <p:cBhvr>
                                            <p:cTn id="170" dur="7">
                                              <p:stCondLst>
                                                <p:cond delay="410"/>
                                              </p:stCondLst>
                                            </p:cTn>
                                            <p:tgtEl>
                                              <p:spTgt spid="47"/>
                                            </p:tgtEl>
                                          </p:cBhvr>
                                          <p:to x="100000" y="90000"/>
                                        </p:animScale>
                                        <p:animScale>
                                          <p:cBhvr>
                                            <p:cTn id="171" dur="41" decel="50000">
                                              <p:stCondLst>
                                                <p:cond delay="417"/>
                                              </p:stCondLst>
                                            </p:cTn>
                                            <p:tgtEl>
                                              <p:spTgt spid="47"/>
                                            </p:tgtEl>
                                          </p:cBhvr>
                                          <p:to x="100000" y="100000"/>
                                        </p:animScale>
                                        <p:animScale>
                                          <p:cBhvr>
                                            <p:cTn id="172" dur="7">
                                              <p:stCondLst>
                                                <p:cond delay="452"/>
                                              </p:stCondLst>
                                            </p:cTn>
                                            <p:tgtEl>
                                              <p:spTgt spid="47"/>
                                            </p:tgtEl>
                                          </p:cBhvr>
                                          <p:to x="100000" y="95000"/>
                                        </p:animScale>
                                        <p:animScale>
                                          <p:cBhvr>
                                            <p:cTn id="173" dur="41" decel="50000">
                                              <p:stCondLst>
                                                <p:cond delay="459"/>
                                              </p:stCondLst>
                                            </p:cTn>
                                            <p:tgtEl>
                                              <p:spTgt spid="47"/>
                                            </p:tgtEl>
                                          </p:cBhvr>
                                          <p:to x="100000" y="100000"/>
                                        </p:animScale>
                                      </p:childTnLst>
                                    </p:cTn>
                                  </p:par>
                                  <p:par>
                                    <p:cTn id="174" presetID="26" presetClass="entr" presetSubtype="0" fill="hold" grpId="0" nodeType="withEffect">
                                      <p:stCondLst>
                                        <p:cond delay="0"/>
                                      </p:stCondLst>
                                      <p:childTnLst>
                                        <p:set>
                                          <p:cBhvr>
                                            <p:cTn id="175" dur="1" fill="hold">
                                              <p:stCondLst>
                                                <p:cond delay="0"/>
                                              </p:stCondLst>
                                            </p:cTn>
                                            <p:tgtEl>
                                              <p:spTgt spid="45"/>
                                            </p:tgtEl>
                                            <p:attrNameLst>
                                              <p:attrName>style.visibility</p:attrName>
                                            </p:attrNameLst>
                                          </p:cBhvr>
                                          <p:to>
                                            <p:strVal val="visible"/>
                                          </p:to>
                                        </p:set>
                                        <p:animEffect transition="in" filter="wipe(down)">
                                          <p:cBhvr>
                                            <p:cTn id="176" dur="145">
                                              <p:stCondLst>
                                                <p:cond delay="0"/>
                                              </p:stCondLst>
                                            </p:cTn>
                                            <p:tgtEl>
                                              <p:spTgt spid="45"/>
                                            </p:tgtEl>
                                          </p:cBhvr>
                                        </p:animEffect>
                                        <p:anim calcmode="lin" valueType="num">
                                          <p:cBhvr>
                                            <p:cTn id="177" dur="456"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78" dur="166"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79" dur="166" tmFilter="0, 0; 0.125,0.2665; 0.25,0.4; 0.375,0.465; 0.5,0.5;  0.625,0.535; 0.75,0.6; 0.875,0.7335; 1,1">
                                              <p:stCondLst>
                                                <p:cond delay="166"/>
                                              </p:stCondLst>
                                            </p:cTn>
                                            <p:tgtEl>
                                              <p:spTgt spid="45"/>
                                            </p:tgtEl>
                                            <p:attrNameLst>
                                              <p:attrName>ppt_y</p:attrName>
                                            </p:attrNameLst>
                                          </p:cBhvr>
                                          <p:tavLst>
                                            <p:tav tm="0" fmla="#ppt_y-sin(pi*$)/9">
                                              <p:val>
                                                <p:fltVal val="0"/>
                                              </p:val>
                                            </p:tav>
                                            <p:tav tm="100000">
                                              <p:val>
                                                <p:fltVal val="1"/>
                                              </p:val>
                                            </p:tav>
                                          </p:tavLst>
                                        </p:anim>
                                        <p:anim calcmode="lin" valueType="num">
                                          <p:cBhvr>
                                            <p:cTn id="180" dur="83" tmFilter="0, 0; 0.125,0.2665; 0.25,0.4; 0.375,0.465; 0.5,0.5;  0.625,0.535; 0.75,0.6; 0.875,0.7335; 1,1">
                                              <p:stCondLst>
                                                <p:cond delay="331"/>
                                              </p:stCondLst>
                                            </p:cTn>
                                            <p:tgtEl>
                                              <p:spTgt spid="45"/>
                                            </p:tgtEl>
                                            <p:attrNameLst>
                                              <p:attrName>ppt_y</p:attrName>
                                            </p:attrNameLst>
                                          </p:cBhvr>
                                          <p:tavLst>
                                            <p:tav tm="0" fmla="#ppt_y-sin(pi*$)/27">
                                              <p:val>
                                                <p:fltVal val="0"/>
                                              </p:val>
                                            </p:tav>
                                            <p:tav tm="100000">
                                              <p:val>
                                                <p:fltVal val="1"/>
                                              </p:val>
                                            </p:tav>
                                          </p:tavLst>
                                        </p:anim>
                                        <p:anim calcmode="lin" valueType="num">
                                          <p:cBhvr>
                                            <p:cTn id="181" dur="41" tmFilter="0, 0; 0.125,0.2665; 0.25,0.4; 0.375,0.465; 0.5,0.5;  0.625,0.535; 0.75,0.6; 0.875,0.7335; 1,1">
                                              <p:stCondLst>
                                                <p:cond delay="414"/>
                                              </p:stCondLst>
                                            </p:cTn>
                                            <p:tgtEl>
                                              <p:spTgt spid="45"/>
                                            </p:tgtEl>
                                            <p:attrNameLst>
                                              <p:attrName>ppt_y</p:attrName>
                                            </p:attrNameLst>
                                          </p:cBhvr>
                                          <p:tavLst>
                                            <p:tav tm="0" fmla="#ppt_y-sin(pi*$)/81">
                                              <p:val>
                                                <p:fltVal val="0"/>
                                              </p:val>
                                            </p:tav>
                                            <p:tav tm="100000">
                                              <p:val>
                                                <p:fltVal val="1"/>
                                              </p:val>
                                            </p:tav>
                                          </p:tavLst>
                                        </p:anim>
                                        <p:animScale>
                                          <p:cBhvr>
                                            <p:cTn id="182" dur="7">
                                              <p:stCondLst>
                                                <p:cond delay="162"/>
                                              </p:stCondLst>
                                            </p:cTn>
                                            <p:tgtEl>
                                              <p:spTgt spid="45"/>
                                            </p:tgtEl>
                                          </p:cBhvr>
                                          <p:to x="100000" y="60000"/>
                                        </p:animScale>
                                        <p:animScale>
                                          <p:cBhvr>
                                            <p:cTn id="183" dur="41" decel="50000">
                                              <p:stCondLst>
                                                <p:cond delay="169"/>
                                              </p:stCondLst>
                                            </p:cTn>
                                            <p:tgtEl>
                                              <p:spTgt spid="45"/>
                                            </p:tgtEl>
                                          </p:cBhvr>
                                          <p:to x="100000" y="100000"/>
                                        </p:animScale>
                                        <p:animScale>
                                          <p:cBhvr>
                                            <p:cTn id="184" dur="7">
                                              <p:stCondLst>
                                                <p:cond delay="328"/>
                                              </p:stCondLst>
                                            </p:cTn>
                                            <p:tgtEl>
                                              <p:spTgt spid="45"/>
                                            </p:tgtEl>
                                          </p:cBhvr>
                                          <p:to x="100000" y="80000"/>
                                        </p:animScale>
                                        <p:animScale>
                                          <p:cBhvr>
                                            <p:cTn id="185" dur="41" decel="50000">
                                              <p:stCondLst>
                                                <p:cond delay="335"/>
                                              </p:stCondLst>
                                            </p:cTn>
                                            <p:tgtEl>
                                              <p:spTgt spid="45"/>
                                            </p:tgtEl>
                                          </p:cBhvr>
                                          <p:to x="100000" y="100000"/>
                                        </p:animScale>
                                        <p:animScale>
                                          <p:cBhvr>
                                            <p:cTn id="186" dur="7">
                                              <p:stCondLst>
                                                <p:cond delay="410"/>
                                              </p:stCondLst>
                                            </p:cTn>
                                            <p:tgtEl>
                                              <p:spTgt spid="45"/>
                                            </p:tgtEl>
                                          </p:cBhvr>
                                          <p:to x="100000" y="90000"/>
                                        </p:animScale>
                                        <p:animScale>
                                          <p:cBhvr>
                                            <p:cTn id="187" dur="41" decel="50000">
                                              <p:stCondLst>
                                                <p:cond delay="417"/>
                                              </p:stCondLst>
                                            </p:cTn>
                                            <p:tgtEl>
                                              <p:spTgt spid="45"/>
                                            </p:tgtEl>
                                          </p:cBhvr>
                                          <p:to x="100000" y="100000"/>
                                        </p:animScale>
                                        <p:animScale>
                                          <p:cBhvr>
                                            <p:cTn id="188" dur="7">
                                              <p:stCondLst>
                                                <p:cond delay="452"/>
                                              </p:stCondLst>
                                            </p:cTn>
                                            <p:tgtEl>
                                              <p:spTgt spid="45"/>
                                            </p:tgtEl>
                                          </p:cBhvr>
                                          <p:to x="100000" y="95000"/>
                                        </p:animScale>
                                        <p:animScale>
                                          <p:cBhvr>
                                            <p:cTn id="189" dur="41" decel="50000">
                                              <p:stCondLst>
                                                <p:cond delay="459"/>
                                              </p:stCondLst>
                                            </p:cTn>
                                            <p:tgtEl>
                                              <p:spTgt spid="45"/>
                                            </p:tgtEl>
                                          </p:cBhvr>
                                          <p:to x="100000" y="100000"/>
                                        </p:animScale>
                                      </p:childTnLst>
                                    </p:cTn>
                                  </p:par>
                                </p:childTnLst>
                              </p:cTn>
                            </p:par>
                          </p:childTnLst>
                        </p:cTn>
                      </p:par>
                      <p:par>
                        <p:cTn id="190" fill="hold">
                          <p:stCondLst>
                            <p:cond delay="indefinite"/>
                          </p:stCondLst>
                          <p:childTnLst>
                            <p:par>
                              <p:cTn id="191" fill="hold">
                                <p:stCondLst>
                                  <p:cond delay="0"/>
                                </p:stCondLst>
                                <p:childTnLst>
                                  <p:par>
                                    <p:cTn id="192" presetID="22" presetClass="entr" presetSubtype="1" fill="hold" nodeType="clickEffect">
                                      <p:stCondLst>
                                        <p:cond delay="0"/>
                                      </p:stCondLst>
                                      <p:childTnLst>
                                        <p:set>
                                          <p:cBhvr>
                                            <p:cTn id="193" dur="1" fill="hold">
                                              <p:stCondLst>
                                                <p:cond delay="0"/>
                                              </p:stCondLst>
                                            </p:cTn>
                                            <p:tgtEl>
                                              <p:spTgt spid="28"/>
                                            </p:tgtEl>
                                            <p:attrNameLst>
                                              <p:attrName>style.visibility</p:attrName>
                                            </p:attrNameLst>
                                          </p:cBhvr>
                                          <p:to>
                                            <p:strVal val="visible"/>
                                          </p:to>
                                        </p:set>
                                        <p:animEffect transition="in" filter="wipe(up)">
                                          <p:cBhvr>
                                            <p:cTn id="194" dur="500"/>
                                            <p:tgtEl>
                                              <p:spTgt spid="28"/>
                                            </p:tgtEl>
                                          </p:cBhvr>
                                        </p:animEffect>
                                      </p:childTnLst>
                                    </p:cTn>
                                  </p:par>
                                  <p:par>
                                    <p:cTn id="195" presetID="22" presetClass="entr" presetSubtype="1" fill="hold" nodeType="withEffect">
                                      <p:stCondLst>
                                        <p:cond delay="0"/>
                                      </p:stCondLst>
                                      <p:childTnLst>
                                        <p:set>
                                          <p:cBhvr>
                                            <p:cTn id="196" dur="1" fill="hold">
                                              <p:stCondLst>
                                                <p:cond delay="0"/>
                                              </p:stCondLst>
                                            </p:cTn>
                                            <p:tgtEl>
                                              <p:spTgt spid="27"/>
                                            </p:tgtEl>
                                            <p:attrNameLst>
                                              <p:attrName>style.visibility</p:attrName>
                                            </p:attrNameLst>
                                          </p:cBhvr>
                                          <p:to>
                                            <p:strVal val="visible"/>
                                          </p:to>
                                        </p:set>
                                        <p:animEffect transition="in" filter="wipe(up)">
                                          <p:cBhvr>
                                            <p:cTn id="197" dur="500"/>
                                            <p:tgtEl>
                                              <p:spTgt spid="27"/>
                                            </p:tgtEl>
                                          </p:cBhvr>
                                        </p:animEffect>
                                      </p:childTnLst>
                                    </p:cTn>
                                  </p:par>
                                  <p:par>
                                    <p:cTn id="198" presetID="26" presetClass="entr" presetSubtype="0" fill="hold" grpId="0" nodeType="withEffect">
                                      <p:stCondLst>
                                        <p:cond delay="0"/>
                                      </p:stCondLst>
                                      <p:childTnLst>
                                        <p:set>
                                          <p:cBhvr>
                                            <p:cTn id="199" dur="1" fill="hold">
                                              <p:stCondLst>
                                                <p:cond delay="0"/>
                                              </p:stCondLst>
                                            </p:cTn>
                                            <p:tgtEl>
                                              <p:spTgt spid="43"/>
                                            </p:tgtEl>
                                            <p:attrNameLst>
                                              <p:attrName>style.visibility</p:attrName>
                                            </p:attrNameLst>
                                          </p:cBhvr>
                                          <p:to>
                                            <p:strVal val="visible"/>
                                          </p:to>
                                        </p:set>
                                        <p:animEffect transition="in" filter="wipe(down)">
                                          <p:cBhvr>
                                            <p:cTn id="200" dur="145">
                                              <p:stCondLst>
                                                <p:cond delay="0"/>
                                              </p:stCondLst>
                                            </p:cTn>
                                            <p:tgtEl>
                                              <p:spTgt spid="43"/>
                                            </p:tgtEl>
                                          </p:cBhvr>
                                        </p:animEffect>
                                        <p:anim calcmode="lin" valueType="num">
                                          <p:cBhvr>
                                            <p:cTn id="201"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02"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03"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04"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05"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206" dur="7">
                                              <p:stCondLst>
                                                <p:cond delay="162"/>
                                              </p:stCondLst>
                                            </p:cTn>
                                            <p:tgtEl>
                                              <p:spTgt spid="43"/>
                                            </p:tgtEl>
                                          </p:cBhvr>
                                          <p:to x="100000" y="60000"/>
                                        </p:animScale>
                                        <p:animScale>
                                          <p:cBhvr>
                                            <p:cTn id="207" dur="41" decel="50000">
                                              <p:stCondLst>
                                                <p:cond delay="169"/>
                                              </p:stCondLst>
                                            </p:cTn>
                                            <p:tgtEl>
                                              <p:spTgt spid="43"/>
                                            </p:tgtEl>
                                          </p:cBhvr>
                                          <p:to x="100000" y="100000"/>
                                        </p:animScale>
                                        <p:animScale>
                                          <p:cBhvr>
                                            <p:cTn id="208" dur="7">
                                              <p:stCondLst>
                                                <p:cond delay="328"/>
                                              </p:stCondLst>
                                            </p:cTn>
                                            <p:tgtEl>
                                              <p:spTgt spid="43"/>
                                            </p:tgtEl>
                                          </p:cBhvr>
                                          <p:to x="100000" y="80000"/>
                                        </p:animScale>
                                        <p:animScale>
                                          <p:cBhvr>
                                            <p:cTn id="209" dur="41" decel="50000">
                                              <p:stCondLst>
                                                <p:cond delay="335"/>
                                              </p:stCondLst>
                                            </p:cTn>
                                            <p:tgtEl>
                                              <p:spTgt spid="43"/>
                                            </p:tgtEl>
                                          </p:cBhvr>
                                          <p:to x="100000" y="100000"/>
                                        </p:animScale>
                                        <p:animScale>
                                          <p:cBhvr>
                                            <p:cTn id="210" dur="7">
                                              <p:stCondLst>
                                                <p:cond delay="410"/>
                                              </p:stCondLst>
                                            </p:cTn>
                                            <p:tgtEl>
                                              <p:spTgt spid="43"/>
                                            </p:tgtEl>
                                          </p:cBhvr>
                                          <p:to x="100000" y="90000"/>
                                        </p:animScale>
                                        <p:animScale>
                                          <p:cBhvr>
                                            <p:cTn id="211" dur="41" decel="50000">
                                              <p:stCondLst>
                                                <p:cond delay="417"/>
                                              </p:stCondLst>
                                            </p:cTn>
                                            <p:tgtEl>
                                              <p:spTgt spid="43"/>
                                            </p:tgtEl>
                                          </p:cBhvr>
                                          <p:to x="100000" y="100000"/>
                                        </p:animScale>
                                        <p:animScale>
                                          <p:cBhvr>
                                            <p:cTn id="212" dur="7">
                                              <p:stCondLst>
                                                <p:cond delay="452"/>
                                              </p:stCondLst>
                                            </p:cTn>
                                            <p:tgtEl>
                                              <p:spTgt spid="43"/>
                                            </p:tgtEl>
                                          </p:cBhvr>
                                          <p:to x="100000" y="95000"/>
                                        </p:animScale>
                                        <p:animScale>
                                          <p:cBhvr>
                                            <p:cTn id="213" dur="41" decel="50000">
                                              <p:stCondLst>
                                                <p:cond delay="459"/>
                                              </p:stCondLst>
                                            </p:cTn>
                                            <p:tgtEl>
                                              <p:spTgt spid="43"/>
                                            </p:tgtEl>
                                          </p:cBhvr>
                                          <p:to x="100000" y="100000"/>
                                        </p:animScale>
                                      </p:childTnLst>
                                    </p:cTn>
                                  </p:par>
                                </p:childTnLst>
                              </p:cTn>
                            </p:par>
                          </p:childTnLst>
                        </p:cTn>
                      </p:par>
                      <p:par>
                        <p:cTn id="214" fill="hold">
                          <p:stCondLst>
                            <p:cond delay="indefinite"/>
                          </p:stCondLst>
                          <p:childTnLst>
                            <p:par>
                              <p:cTn id="215" fill="hold">
                                <p:stCondLst>
                                  <p:cond delay="0"/>
                                </p:stCondLst>
                                <p:childTnLst>
                                  <p:par>
                                    <p:cTn id="216" presetID="53" presetClass="entr" presetSubtype="16" fill="hold" grpId="0" nodeType="clickEffect">
                                      <p:stCondLst>
                                        <p:cond delay="0"/>
                                      </p:stCondLst>
                                      <p:childTnLst>
                                        <p:set>
                                          <p:cBhvr>
                                            <p:cTn id="217" dur="1" fill="hold">
                                              <p:stCondLst>
                                                <p:cond delay="0"/>
                                              </p:stCondLst>
                                            </p:cTn>
                                            <p:tgtEl>
                                              <p:spTgt spid="6"/>
                                            </p:tgtEl>
                                            <p:attrNameLst>
                                              <p:attrName>style.visibility</p:attrName>
                                            </p:attrNameLst>
                                          </p:cBhvr>
                                          <p:to>
                                            <p:strVal val="visible"/>
                                          </p:to>
                                        </p:set>
                                        <p:anim calcmode="lin" valueType="num">
                                          <p:cBhvr>
                                            <p:cTn id="218" dur="500" fill="hold"/>
                                            <p:tgtEl>
                                              <p:spTgt spid="6"/>
                                            </p:tgtEl>
                                            <p:attrNameLst>
                                              <p:attrName>ppt_w</p:attrName>
                                            </p:attrNameLst>
                                          </p:cBhvr>
                                          <p:tavLst>
                                            <p:tav tm="0">
                                              <p:val>
                                                <p:fltVal val="0"/>
                                              </p:val>
                                            </p:tav>
                                            <p:tav tm="100000">
                                              <p:val>
                                                <p:strVal val="#ppt_w"/>
                                              </p:val>
                                            </p:tav>
                                          </p:tavLst>
                                        </p:anim>
                                        <p:anim calcmode="lin" valueType="num">
                                          <p:cBhvr>
                                            <p:cTn id="219" dur="500" fill="hold"/>
                                            <p:tgtEl>
                                              <p:spTgt spid="6"/>
                                            </p:tgtEl>
                                            <p:attrNameLst>
                                              <p:attrName>ppt_h</p:attrName>
                                            </p:attrNameLst>
                                          </p:cBhvr>
                                          <p:tavLst>
                                            <p:tav tm="0">
                                              <p:val>
                                                <p:fltVal val="0"/>
                                              </p:val>
                                            </p:tav>
                                            <p:tav tm="100000">
                                              <p:val>
                                                <p:strVal val="#ppt_h"/>
                                              </p:val>
                                            </p:tav>
                                          </p:tavLst>
                                        </p:anim>
                                        <p:animEffect transition="in" filter="fade">
                                          <p:cBhvr>
                                            <p:cTn id="220" dur="500"/>
                                            <p:tgtEl>
                                              <p:spTgt spid="6"/>
                                            </p:tgtEl>
                                          </p:cBhvr>
                                        </p:animEffect>
                                      </p:childTnLst>
                                    </p:cTn>
                                  </p:par>
                                  <p:par>
                                    <p:cTn id="221" presetID="6" presetClass="emph" presetSubtype="0" repeatCount="indefinite" autoRev="1" fill="hold" nodeType="withEffect" p14:presetBounceEnd="29333">
                                      <p:stCondLst>
                                        <p:cond delay="0"/>
                                      </p:stCondLst>
                                      <p:endCondLst>
                                        <p:cond evt="onNext" delay="0">
                                          <p:tgtEl>
                                            <p:sldTgt/>
                                          </p:tgtEl>
                                        </p:cond>
                                      </p:endCondLst>
                                      <p:childTnLst>
                                        <p:animScale p14:bounceEnd="29333">
                                          <p:cBhvr>
                                            <p:cTn id="222" dur="750" fill="hold"/>
                                            <p:tgtEl>
                                              <p:spTgt spid="56"/>
                                            </p:tgtEl>
                                          </p:cBhvr>
                                          <p:by x="150000" y="150000"/>
                                        </p:animScale>
                                      </p:childTnLst>
                                    </p:cTn>
                                  </p:par>
                                  <p:par>
                                    <p:cTn id="223" presetID="6" presetClass="emph" presetSubtype="0" repeatCount="indefinite" autoRev="1" fill="hold" nodeType="withEffect" p14:presetBounceEnd="29333">
                                      <p:stCondLst>
                                        <p:cond delay="0"/>
                                      </p:stCondLst>
                                      <p:endCondLst>
                                        <p:cond evt="onNext" delay="0">
                                          <p:tgtEl>
                                            <p:sldTgt/>
                                          </p:tgtEl>
                                        </p:cond>
                                      </p:endCondLst>
                                      <p:childTnLst>
                                        <p:animScale p14:bounceEnd="29333">
                                          <p:cBhvr>
                                            <p:cTn id="224" dur="750" fill="hold"/>
                                            <p:tgtEl>
                                              <p:spTgt spid="59"/>
                                            </p:tgtEl>
                                          </p:cBhvr>
                                          <p:by x="150000" y="150000"/>
                                        </p:animScale>
                                      </p:childTnLst>
                                    </p:cTn>
                                  </p:par>
                                  <p:par>
                                    <p:cTn id="225" presetID="6" presetClass="emph" presetSubtype="0" repeatCount="indefinite" autoRev="1" fill="hold" nodeType="withEffect" p14:presetBounceEnd="29333">
                                      <p:stCondLst>
                                        <p:cond delay="0"/>
                                      </p:stCondLst>
                                      <p:endCondLst>
                                        <p:cond evt="onNext" delay="0">
                                          <p:tgtEl>
                                            <p:sldTgt/>
                                          </p:tgtEl>
                                        </p:cond>
                                      </p:endCondLst>
                                      <p:childTnLst>
                                        <p:animScale p14:bounceEnd="29333">
                                          <p:cBhvr>
                                            <p:cTn id="226" dur="750" fill="hold"/>
                                            <p:tgtEl>
                                              <p:spTgt spid="60"/>
                                            </p:tgtEl>
                                          </p:cBhvr>
                                          <p:by x="150000" y="150000"/>
                                        </p:animScale>
                                      </p:childTnLst>
                                    </p:cTn>
                                  </p:par>
                                  <p:par>
                                    <p:cTn id="227" presetID="6" presetClass="emph" presetSubtype="0" repeatCount="indefinite" autoRev="1" fill="hold" nodeType="withEffect" p14:presetBounceEnd="29333">
                                      <p:stCondLst>
                                        <p:cond delay="0"/>
                                      </p:stCondLst>
                                      <p:endCondLst>
                                        <p:cond evt="onNext" delay="0">
                                          <p:tgtEl>
                                            <p:sldTgt/>
                                          </p:tgtEl>
                                        </p:cond>
                                      </p:endCondLst>
                                      <p:childTnLst>
                                        <p:animScale p14:bounceEnd="29333">
                                          <p:cBhvr>
                                            <p:cTn id="228" dur="750" fill="hold"/>
                                            <p:tgtEl>
                                              <p:spTgt spid="61"/>
                                            </p:tgtEl>
                                          </p:cBhvr>
                                          <p:by x="150000" y="150000"/>
                                        </p:animScale>
                                      </p:childTnLst>
                                    </p:cTn>
                                  </p:par>
                                </p:childTnLst>
                              </p:cTn>
                            </p:par>
                          </p:childTnLst>
                        </p:cTn>
                      </p:par>
                      <p:par>
                        <p:cTn id="229" fill="hold">
                          <p:stCondLst>
                            <p:cond delay="indefinite"/>
                          </p:stCondLst>
                          <p:childTnLst>
                            <p:par>
                              <p:cTn id="230" fill="hold">
                                <p:stCondLst>
                                  <p:cond delay="0"/>
                                </p:stCondLst>
                                <p:childTnLst>
                                  <p:par>
                                    <p:cTn id="231" presetID="31" presetClass="entr" presetSubtype="0" fill="hold" grpId="0" nodeType="clickEffect">
                                      <p:stCondLst>
                                        <p:cond delay="0"/>
                                      </p:stCondLst>
                                      <p:childTnLst>
                                        <p:set>
                                          <p:cBhvr>
                                            <p:cTn id="232" dur="1" fill="hold">
                                              <p:stCondLst>
                                                <p:cond delay="0"/>
                                              </p:stCondLst>
                                            </p:cTn>
                                            <p:tgtEl>
                                              <p:spTgt spid="41"/>
                                            </p:tgtEl>
                                            <p:attrNameLst>
                                              <p:attrName>style.visibility</p:attrName>
                                            </p:attrNameLst>
                                          </p:cBhvr>
                                          <p:to>
                                            <p:strVal val="visible"/>
                                          </p:to>
                                        </p:set>
                                        <p:anim calcmode="lin" valueType="num">
                                          <p:cBhvr>
                                            <p:cTn id="233" dur="250" fill="hold"/>
                                            <p:tgtEl>
                                              <p:spTgt spid="41"/>
                                            </p:tgtEl>
                                            <p:attrNameLst>
                                              <p:attrName>ppt_w</p:attrName>
                                            </p:attrNameLst>
                                          </p:cBhvr>
                                          <p:tavLst>
                                            <p:tav tm="0">
                                              <p:val>
                                                <p:fltVal val="0"/>
                                              </p:val>
                                            </p:tav>
                                            <p:tav tm="100000">
                                              <p:val>
                                                <p:strVal val="#ppt_w"/>
                                              </p:val>
                                            </p:tav>
                                          </p:tavLst>
                                        </p:anim>
                                        <p:anim calcmode="lin" valueType="num">
                                          <p:cBhvr>
                                            <p:cTn id="234" dur="250" fill="hold"/>
                                            <p:tgtEl>
                                              <p:spTgt spid="41"/>
                                            </p:tgtEl>
                                            <p:attrNameLst>
                                              <p:attrName>ppt_h</p:attrName>
                                            </p:attrNameLst>
                                          </p:cBhvr>
                                          <p:tavLst>
                                            <p:tav tm="0">
                                              <p:val>
                                                <p:fltVal val="0"/>
                                              </p:val>
                                            </p:tav>
                                            <p:tav tm="100000">
                                              <p:val>
                                                <p:strVal val="#ppt_h"/>
                                              </p:val>
                                            </p:tav>
                                          </p:tavLst>
                                        </p:anim>
                                        <p:anim calcmode="lin" valueType="num">
                                          <p:cBhvr>
                                            <p:cTn id="235" dur="250" fill="hold"/>
                                            <p:tgtEl>
                                              <p:spTgt spid="41"/>
                                            </p:tgtEl>
                                            <p:attrNameLst>
                                              <p:attrName>style.rotation</p:attrName>
                                            </p:attrNameLst>
                                          </p:cBhvr>
                                          <p:tavLst>
                                            <p:tav tm="0">
                                              <p:val>
                                                <p:fltVal val="90"/>
                                              </p:val>
                                            </p:tav>
                                            <p:tav tm="100000">
                                              <p:val>
                                                <p:fltVal val="0"/>
                                              </p:val>
                                            </p:tav>
                                          </p:tavLst>
                                        </p:anim>
                                        <p:animEffect transition="in" filter="fade">
                                          <p:cBhvr>
                                            <p:cTn id="236" dur="250"/>
                                            <p:tgtEl>
                                              <p:spTgt spid="41"/>
                                            </p:tgtEl>
                                          </p:cBhvr>
                                        </p:animEffect>
                                      </p:childTnLst>
                                    </p:cTn>
                                  </p:par>
                                  <p:par>
                                    <p:cTn id="237" presetID="31" presetClass="entr" presetSubtype="0" fill="hold" grpId="0" nodeType="withEffect">
                                      <p:stCondLst>
                                        <p:cond delay="0"/>
                                      </p:stCondLst>
                                      <p:childTnLst>
                                        <p:set>
                                          <p:cBhvr>
                                            <p:cTn id="238" dur="1" fill="hold">
                                              <p:stCondLst>
                                                <p:cond delay="0"/>
                                              </p:stCondLst>
                                            </p:cTn>
                                            <p:tgtEl>
                                              <p:spTgt spid="39"/>
                                            </p:tgtEl>
                                            <p:attrNameLst>
                                              <p:attrName>style.visibility</p:attrName>
                                            </p:attrNameLst>
                                          </p:cBhvr>
                                          <p:to>
                                            <p:strVal val="visible"/>
                                          </p:to>
                                        </p:set>
                                        <p:anim calcmode="lin" valueType="num">
                                          <p:cBhvr>
                                            <p:cTn id="239" dur="250" fill="hold"/>
                                            <p:tgtEl>
                                              <p:spTgt spid="39"/>
                                            </p:tgtEl>
                                            <p:attrNameLst>
                                              <p:attrName>ppt_w</p:attrName>
                                            </p:attrNameLst>
                                          </p:cBhvr>
                                          <p:tavLst>
                                            <p:tav tm="0">
                                              <p:val>
                                                <p:fltVal val="0"/>
                                              </p:val>
                                            </p:tav>
                                            <p:tav tm="100000">
                                              <p:val>
                                                <p:strVal val="#ppt_w"/>
                                              </p:val>
                                            </p:tav>
                                          </p:tavLst>
                                        </p:anim>
                                        <p:anim calcmode="lin" valueType="num">
                                          <p:cBhvr>
                                            <p:cTn id="240" dur="250" fill="hold"/>
                                            <p:tgtEl>
                                              <p:spTgt spid="39"/>
                                            </p:tgtEl>
                                            <p:attrNameLst>
                                              <p:attrName>ppt_h</p:attrName>
                                            </p:attrNameLst>
                                          </p:cBhvr>
                                          <p:tavLst>
                                            <p:tav tm="0">
                                              <p:val>
                                                <p:fltVal val="0"/>
                                              </p:val>
                                            </p:tav>
                                            <p:tav tm="100000">
                                              <p:val>
                                                <p:strVal val="#ppt_h"/>
                                              </p:val>
                                            </p:tav>
                                          </p:tavLst>
                                        </p:anim>
                                        <p:anim calcmode="lin" valueType="num">
                                          <p:cBhvr>
                                            <p:cTn id="241" dur="250" fill="hold"/>
                                            <p:tgtEl>
                                              <p:spTgt spid="39"/>
                                            </p:tgtEl>
                                            <p:attrNameLst>
                                              <p:attrName>style.rotation</p:attrName>
                                            </p:attrNameLst>
                                          </p:cBhvr>
                                          <p:tavLst>
                                            <p:tav tm="0">
                                              <p:val>
                                                <p:fltVal val="90"/>
                                              </p:val>
                                            </p:tav>
                                            <p:tav tm="100000">
                                              <p:val>
                                                <p:fltVal val="0"/>
                                              </p:val>
                                            </p:tav>
                                          </p:tavLst>
                                        </p:anim>
                                        <p:animEffect transition="in" filter="fade">
                                          <p:cBhvr>
                                            <p:cTn id="242" dur="250"/>
                                            <p:tgtEl>
                                              <p:spTgt spid="39"/>
                                            </p:tgtEl>
                                          </p:cBhvr>
                                        </p:animEffect>
                                      </p:childTnLst>
                                    </p:cTn>
                                  </p:par>
                                  <p:par>
                                    <p:cTn id="243" presetID="31" presetClass="entr" presetSubtype="0" fill="hold" grpId="0" nodeType="withEffect">
                                      <p:stCondLst>
                                        <p:cond delay="0"/>
                                      </p:stCondLst>
                                      <p:childTnLst>
                                        <p:set>
                                          <p:cBhvr>
                                            <p:cTn id="244" dur="1" fill="hold">
                                              <p:stCondLst>
                                                <p:cond delay="0"/>
                                              </p:stCondLst>
                                            </p:cTn>
                                            <p:tgtEl>
                                              <p:spTgt spid="40"/>
                                            </p:tgtEl>
                                            <p:attrNameLst>
                                              <p:attrName>style.visibility</p:attrName>
                                            </p:attrNameLst>
                                          </p:cBhvr>
                                          <p:to>
                                            <p:strVal val="visible"/>
                                          </p:to>
                                        </p:set>
                                        <p:anim calcmode="lin" valueType="num">
                                          <p:cBhvr>
                                            <p:cTn id="245" dur="250" fill="hold"/>
                                            <p:tgtEl>
                                              <p:spTgt spid="40"/>
                                            </p:tgtEl>
                                            <p:attrNameLst>
                                              <p:attrName>ppt_w</p:attrName>
                                            </p:attrNameLst>
                                          </p:cBhvr>
                                          <p:tavLst>
                                            <p:tav tm="0">
                                              <p:val>
                                                <p:fltVal val="0"/>
                                              </p:val>
                                            </p:tav>
                                            <p:tav tm="100000">
                                              <p:val>
                                                <p:strVal val="#ppt_w"/>
                                              </p:val>
                                            </p:tav>
                                          </p:tavLst>
                                        </p:anim>
                                        <p:anim calcmode="lin" valueType="num">
                                          <p:cBhvr>
                                            <p:cTn id="246" dur="250" fill="hold"/>
                                            <p:tgtEl>
                                              <p:spTgt spid="40"/>
                                            </p:tgtEl>
                                            <p:attrNameLst>
                                              <p:attrName>ppt_h</p:attrName>
                                            </p:attrNameLst>
                                          </p:cBhvr>
                                          <p:tavLst>
                                            <p:tav tm="0">
                                              <p:val>
                                                <p:fltVal val="0"/>
                                              </p:val>
                                            </p:tav>
                                            <p:tav tm="100000">
                                              <p:val>
                                                <p:strVal val="#ppt_h"/>
                                              </p:val>
                                            </p:tav>
                                          </p:tavLst>
                                        </p:anim>
                                        <p:anim calcmode="lin" valueType="num">
                                          <p:cBhvr>
                                            <p:cTn id="247" dur="250" fill="hold"/>
                                            <p:tgtEl>
                                              <p:spTgt spid="40"/>
                                            </p:tgtEl>
                                            <p:attrNameLst>
                                              <p:attrName>style.rotation</p:attrName>
                                            </p:attrNameLst>
                                          </p:cBhvr>
                                          <p:tavLst>
                                            <p:tav tm="0">
                                              <p:val>
                                                <p:fltVal val="90"/>
                                              </p:val>
                                            </p:tav>
                                            <p:tav tm="100000">
                                              <p:val>
                                                <p:fltVal val="0"/>
                                              </p:val>
                                            </p:tav>
                                          </p:tavLst>
                                        </p:anim>
                                        <p:animEffect transition="in" filter="fade">
                                          <p:cBhvr>
                                            <p:cTn id="248"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animBg="1"/>
          <p:bldP spid="3" grpId="0" animBg="1"/>
          <p:bldP spid="6" grpId="0"/>
          <p:bldP spid="12" grpId="0" animBg="1"/>
          <p:bldP spid="39" grpId="0"/>
          <p:bldP spid="40" grpId="0"/>
          <p:bldP spid="41" grpId="0"/>
          <p:bldP spid="43" grpId="0" animBg="1"/>
          <p:bldP spid="45" grpId="0" animBg="1"/>
          <p:bldP spid="47" grpId="0" animBg="1"/>
          <p:bldP spid="69" grpId="0" animBg="1"/>
          <p:bldP spid="69" grpId="1" animBg="1"/>
          <p:bldP spid="70" grpId="0" animBg="1"/>
          <p:bldP spid="70" grpId="1" animBg="1"/>
          <p:bldP spid="67" grpId="0" animBg="1"/>
          <p:bldP spid="67" grpId="1" animBg="1"/>
          <p:bldP spid="68" grpId="0" animBg="1"/>
          <p:bldP spid="68"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wipe(down)">
                                          <p:cBhvr>
                                            <p:cTn id="41" dur="500"/>
                                            <p:tgtEl>
                                              <p:spTgt spid="6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wipe(down)">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p:cTn id="49" dur="500" fill="hold"/>
                                            <p:tgtEl>
                                              <p:spTgt spid="56"/>
                                            </p:tgtEl>
                                            <p:attrNameLst>
                                              <p:attrName>ppt_w</p:attrName>
                                            </p:attrNameLst>
                                          </p:cBhvr>
                                          <p:tavLst>
                                            <p:tav tm="0">
                                              <p:val>
                                                <p:fltVal val="0"/>
                                              </p:val>
                                            </p:tav>
                                            <p:tav tm="100000">
                                              <p:val>
                                                <p:strVal val="#ppt_w"/>
                                              </p:val>
                                            </p:tav>
                                          </p:tavLst>
                                        </p:anim>
                                        <p:anim calcmode="lin" valueType="num">
                                          <p:cBhvr>
                                            <p:cTn id="50" dur="500" fill="hold"/>
                                            <p:tgtEl>
                                              <p:spTgt spid="56"/>
                                            </p:tgtEl>
                                            <p:attrNameLst>
                                              <p:attrName>ppt_h</p:attrName>
                                            </p:attrNameLst>
                                          </p:cBhvr>
                                          <p:tavLst>
                                            <p:tav tm="0">
                                              <p:val>
                                                <p:fltVal val="0"/>
                                              </p:val>
                                            </p:tav>
                                            <p:tav tm="100000">
                                              <p:val>
                                                <p:strVal val="#ppt_h"/>
                                              </p:val>
                                            </p:tav>
                                          </p:tavLst>
                                        </p:anim>
                                        <p:animEffect transition="in" filter="fade">
                                          <p:cBhvr>
                                            <p:cTn id="51" dur="500"/>
                                            <p:tgtEl>
                                              <p:spTgt spid="56"/>
                                            </p:tgtEl>
                                          </p:cBhvr>
                                        </p:animEffect>
                                      </p:childTnLst>
                                    </p:cTn>
                                  </p:par>
                                  <p:par>
                                    <p:cTn id="52" presetID="53" presetClass="entr" presetSubtype="16" fill="hold" nodeType="withEffect">
                                      <p:stCondLst>
                                        <p:cond delay="0"/>
                                      </p:stCondLst>
                                      <p:childTnLst>
                                        <p:set>
                                          <p:cBhvr>
                                            <p:cTn id="53" dur="1" fill="hold">
                                              <p:stCondLst>
                                                <p:cond delay="0"/>
                                              </p:stCondLst>
                                            </p:cTn>
                                            <p:tgtEl>
                                              <p:spTgt spid="59"/>
                                            </p:tgtEl>
                                            <p:attrNameLst>
                                              <p:attrName>style.visibility</p:attrName>
                                            </p:attrNameLst>
                                          </p:cBhvr>
                                          <p:to>
                                            <p:strVal val="visible"/>
                                          </p:to>
                                        </p:set>
                                        <p:anim calcmode="lin" valueType="num">
                                          <p:cBhvr>
                                            <p:cTn id="54" dur="500" fill="hold"/>
                                            <p:tgtEl>
                                              <p:spTgt spid="59"/>
                                            </p:tgtEl>
                                            <p:attrNameLst>
                                              <p:attrName>ppt_w</p:attrName>
                                            </p:attrNameLst>
                                          </p:cBhvr>
                                          <p:tavLst>
                                            <p:tav tm="0">
                                              <p:val>
                                                <p:fltVal val="0"/>
                                              </p:val>
                                            </p:tav>
                                            <p:tav tm="100000">
                                              <p:val>
                                                <p:strVal val="#ppt_w"/>
                                              </p:val>
                                            </p:tav>
                                          </p:tavLst>
                                        </p:anim>
                                        <p:anim calcmode="lin" valueType="num">
                                          <p:cBhvr>
                                            <p:cTn id="55" dur="500" fill="hold"/>
                                            <p:tgtEl>
                                              <p:spTgt spid="59"/>
                                            </p:tgtEl>
                                            <p:attrNameLst>
                                              <p:attrName>ppt_h</p:attrName>
                                            </p:attrNameLst>
                                          </p:cBhvr>
                                          <p:tavLst>
                                            <p:tav tm="0">
                                              <p:val>
                                                <p:fltVal val="0"/>
                                              </p:val>
                                            </p:tav>
                                            <p:tav tm="100000">
                                              <p:val>
                                                <p:strVal val="#ppt_h"/>
                                              </p:val>
                                            </p:tav>
                                          </p:tavLst>
                                        </p:anim>
                                        <p:animEffect transition="in" filter="fade">
                                          <p:cBhvr>
                                            <p:cTn id="56" dur="500"/>
                                            <p:tgtEl>
                                              <p:spTgt spid="59"/>
                                            </p:tgtEl>
                                          </p:cBhvr>
                                        </p:animEffect>
                                      </p:childTnLst>
                                    </p:cTn>
                                  </p:par>
                                  <p:par>
                                    <p:cTn id="57" presetID="53" presetClass="entr" presetSubtype="16"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 calcmode="lin" valueType="num">
                                          <p:cBhvr>
                                            <p:cTn id="59" dur="500" fill="hold"/>
                                            <p:tgtEl>
                                              <p:spTgt spid="60"/>
                                            </p:tgtEl>
                                            <p:attrNameLst>
                                              <p:attrName>ppt_w</p:attrName>
                                            </p:attrNameLst>
                                          </p:cBhvr>
                                          <p:tavLst>
                                            <p:tav tm="0">
                                              <p:val>
                                                <p:fltVal val="0"/>
                                              </p:val>
                                            </p:tav>
                                            <p:tav tm="100000">
                                              <p:val>
                                                <p:strVal val="#ppt_w"/>
                                              </p:val>
                                            </p:tav>
                                          </p:tavLst>
                                        </p:anim>
                                        <p:anim calcmode="lin" valueType="num">
                                          <p:cBhvr>
                                            <p:cTn id="60" dur="500" fill="hold"/>
                                            <p:tgtEl>
                                              <p:spTgt spid="60"/>
                                            </p:tgtEl>
                                            <p:attrNameLst>
                                              <p:attrName>ppt_h</p:attrName>
                                            </p:attrNameLst>
                                          </p:cBhvr>
                                          <p:tavLst>
                                            <p:tav tm="0">
                                              <p:val>
                                                <p:fltVal val="0"/>
                                              </p:val>
                                            </p:tav>
                                            <p:tav tm="100000">
                                              <p:val>
                                                <p:strVal val="#ppt_h"/>
                                              </p:val>
                                            </p:tav>
                                          </p:tavLst>
                                        </p:anim>
                                        <p:animEffect transition="in" filter="fade">
                                          <p:cBhvr>
                                            <p:cTn id="61" dur="500"/>
                                            <p:tgtEl>
                                              <p:spTgt spid="60"/>
                                            </p:tgtEl>
                                          </p:cBhvr>
                                        </p:animEffect>
                                      </p:childTnLst>
                                    </p:cTn>
                                  </p:par>
                                  <p:par>
                                    <p:cTn id="62" presetID="53" presetClass="entr" presetSubtype="16" fill="hold" nodeType="with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p:cTn id="64" dur="500" fill="hold"/>
                                            <p:tgtEl>
                                              <p:spTgt spid="61"/>
                                            </p:tgtEl>
                                            <p:attrNameLst>
                                              <p:attrName>ppt_w</p:attrName>
                                            </p:attrNameLst>
                                          </p:cBhvr>
                                          <p:tavLst>
                                            <p:tav tm="0">
                                              <p:val>
                                                <p:fltVal val="0"/>
                                              </p:val>
                                            </p:tav>
                                            <p:tav tm="100000">
                                              <p:val>
                                                <p:strVal val="#ppt_w"/>
                                              </p:val>
                                            </p:tav>
                                          </p:tavLst>
                                        </p:anim>
                                        <p:anim calcmode="lin" valueType="num">
                                          <p:cBhvr>
                                            <p:cTn id="65" dur="500" fill="hold"/>
                                            <p:tgtEl>
                                              <p:spTgt spid="61"/>
                                            </p:tgtEl>
                                            <p:attrNameLst>
                                              <p:attrName>ppt_h</p:attrName>
                                            </p:attrNameLst>
                                          </p:cBhvr>
                                          <p:tavLst>
                                            <p:tav tm="0">
                                              <p:val>
                                                <p:fltVal val="0"/>
                                              </p:val>
                                            </p:tav>
                                            <p:tav tm="100000">
                                              <p:val>
                                                <p:strVal val="#ppt_h"/>
                                              </p:val>
                                            </p:tav>
                                          </p:tavLst>
                                        </p:anim>
                                        <p:animEffect transition="in" filter="fade">
                                          <p:cBhvr>
                                            <p:cTn id="66" dur="500"/>
                                            <p:tgtEl>
                                              <p:spTgt spid="61"/>
                                            </p:tgtEl>
                                          </p:cBhvr>
                                        </p:animEffect>
                                      </p:childTnLst>
                                    </p:cTn>
                                  </p:par>
                                </p:childTnLst>
                              </p:cTn>
                            </p:par>
                          </p:childTnLst>
                        </p:cTn>
                      </p:par>
                      <p:par>
                        <p:cTn id="67" fill="hold">
                          <p:stCondLst>
                            <p:cond delay="indefinite"/>
                          </p:stCondLst>
                          <p:childTnLst>
                            <p:par>
                              <p:cTn id="68" fill="hold">
                                <p:stCondLst>
                                  <p:cond delay="0"/>
                                </p:stCondLst>
                                <p:childTnLst>
                                  <p:par>
                                    <p:cTn id="69" presetID="16" presetClass="entr" presetSubtype="21"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barn(inVertical)">
                                          <p:cBhvr>
                                            <p:cTn id="71" dur="500"/>
                                            <p:tgtEl>
                                              <p:spTgt spid="67"/>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barn(inVertical)">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6" presetClass="exit" presetSubtype="0" fill="hold" grpId="1" nodeType="clickEffect">
                                      <p:stCondLst>
                                        <p:cond delay="0"/>
                                      </p:stCondLst>
                                      <p:childTnLst>
                                        <p:animEffect transition="out" filter="wipe(down)">
                                          <p:cBhvr>
                                            <p:cTn id="78" dur="180" accel="50000">
                                              <p:stCondLst>
                                                <p:cond delay="1820"/>
                                              </p:stCondLst>
                                            </p:cTn>
                                            <p:tgtEl>
                                              <p:spTgt spid="69"/>
                                            </p:tgtEl>
                                          </p:cBhvr>
                                        </p:animEffect>
                                        <p:anim calcmode="lin" valueType="num">
                                          <p:cBhvr>
                                            <p:cTn id="79" dur="1822" tmFilter="0,0; 0.14,0.31; 0.43,0.73; 0.71,0.91; 1.0,1.0">
                                              <p:stCondLst>
                                                <p:cond delay="0"/>
                                              </p:stCondLst>
                                            </p:cTn>
                                            <p:tgtEl>
                                              <p:spTgt spid="69"/>
                                            </p:tgtEl>
                                            <p:attrNameLst>
                                              <p:attrName>ppt_x</p:attrName>
                                            </p:attrNameLst>
                                          </p:cBhvr>
                                          <p:tavLst>
                                            <p:tav tm="0">
                                              <p:val>
                                                <p:strVal val="ppt_x"/>
                                              </p:val>
                                            </p:tav>
                                            <p:tav tm="100000">
                                              <p:val>
                                                <p:strVal val="#ppt_x+0.25"/>
                                              </p:val>
                                            </p:tav>
                                          </p:tavLst>
                                        </p:anim>
                                        <p:anim calcmode="lin" valueType="num">
                                          <p:cBhvr>
                                            <p:cTn id="80" dur="178">
                                              <p:stCondLst>
                                                <p:cond delay="1822"/>
                                              </p:stCondLst>
                                            </p:cTn>
                                            <p:tgtEl>
                                              <p:spTgt spid="69"/>
                                            </p:tgtEl>
                                            <p:attrNameLst>
                                              <p:attrName>ppt_x</p:attrName>
                                            </p:attrNameLst>
                                          </p:cBhvr>
                                          <p:tavLst>
                                            <p:tav tm="0">
                                              <p:val>
                                                <p:strVal val="ppt_x"/>
                                              </p:val>
                                            </p:tav>
                                            <p:tav tm="100000">
                                              <p:val>
                                                <p:strVal val="ppt_x"/>
                                              </p:val>
                                            </p:tav>
                                          </p:tavLst>
                                        </p:anim>
                                        <p:anim calcmode="lin" valueType="num">
                                          <p:cBhvr>
                                            <p:cTn id="81" dur="664" tmFilter="0.0,0.0;0.25,0.07;0.50,0.2;0.75,0.467;1.0,1.0">
                                              <p:stCondLst>
                                                <p:cond delay="0"/>
                                              </p:stCondLst>
                                            </p:cTn>
                                            <p:tgtEl>
                                              <p:spTgt spid="69"/>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2" dur="664" tmFilter="0, 0; 0.125,0.2665; 0.25,0.4; 0.375,0.465; 0.5,0.5;  0.625,0.535; 0.75,0.6; 0.875,0.7335; 1,1">
                                              <p:stCondLst>
                                                <p:cond delay="664"/>
                                              </p:stCondLst>
                                            </p:cTn>
                                            <p:tgtEl>
                                              <p:spTgt spid="69"/>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3" dur="332" tmFilter="0, 0; 0.125,0.2665; 0.25,0.4; 0.375,0.465; 0.5,0.5;  0.625,0.535; 0.75,0.6; 0.875,0.7335; 1,1">
                                              <p:stCondLst>
                                                <p:cond delay="1324"/>
                                              </p:stCondLst>
                                            </p:cTn>
                                            <p:tgtEl>
                                              <p:spTgt spid="69"/>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4" dur="164" tmFilter="0, 0; 0.125,0.2665; 0.25,0.4; 0.375,0.465; 0.5,0.5;  0.625,0.535; 0.75,0.6; 0.875,0.7335; 1,1">
                                              <p:stCondLst>
                                                <p:cond delay="1656"/>
                                              </p:stCondLst>
                                            </p:cTn>
                                            <p:tgtEl>
                                              <p:spTgt spid="69"/>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85" dur="180" accel="50000">
                                              <p:stCondLst>
                                                <p:cond delay="1820"/>
                                              </p:stCondLst>
                                            </p:cTn>
                                            <p:tgtEl>
                                              <p:spTgt spid="69"/>
                                            </p:tgtEl>
                                            <p:attrNameLst>
                                              <p:attrName>ppt_y</p:attrName>
                                            </p:attrNameLst>
                                          </p:cBhvr>
                                          <p:tavLst>
                                            <p:tav tm="0">
                                              <p:val>
                                                <p:strVal val="ppt_y"/>
                                              </p:val>
                                            </p:tav>
                                            <p:tav tm="100000">
                                              <p:val>
                                                <p:strVal val="ppt_y+ppt_h"/>
                                              </p:val>
                                            </p:tav>
                                          </p:tavLst>
                                        </p:anim>
                                        <p:animScale>
                                          <p:cBhvr>
                                            <p:cTn id="86" dur="26">
                                              <p:stCondLst>
                                                <p:cond delay="620"/>
                                              </p:stCondLst>
                                            </p:cTn>
                                            <p:tgtEl>
                                              <p:spTgt spid="69"/>
                                            </p:tgtEl>
                                          </p:cBhvr>
                                          <p:to x="100000" y="60000"/>
                                        </p:animScale>
                                        <p:animScale>
                                          <p:cBhvr>
                                            <p:cTn id="87" dur="166" decel="50000">
                                              <p:stCondLst>
                                                <p:cond delay="646"/>
                                              </p:stCondLst>
                                            </p:cTn>
                                            <p:tgtEl>
                                              <p:spTgt spid="69"/>
                                            </p:tgtEl>
                                          </p:cBhvr>
                                          <p:to x="100000" y="100000"/>
                                        </p:animScale>
                                        <p:animScale>
                                          <p:cBhvr>
                                            <p:cTn id="88" dur="26">
                                              <p:stCondLst>
                                                <p:cond delay="1312"/>
                                              </p:stCondLst>
                                            </p:cTn>
                                            <p:tgtEl>
                                              <p:spTgt spid="69"/>
                                            </p:tgtEl>
                                          </p:cBhvr>
                                          <p:to x="100000" y="80000"/>
                                        </p:animScale>
                                        <p:animScale>
                                          <p:cBhvr>
                                            <p:cTn id="89" dur="166" decel="50000">
                                              <p:stCondLst>
                                                <p:cond delay="1338"/>
                                              </p:stCondLst>
                                            </p:cTn>
                                            <p:tgtEl>
                                              <p:spTgt spid="69"/>
                                            </p:tgtEl>
                                          </p:cBhvr>
                                          <p:to x="100000" y="100000"/>
                                        </p:animScale>
                                        <p:animScale>
                                          <p:cBhvr>
                                            <p:cTn id="90" dur="26">
                                              <p:stCondLst>
                                                <p:cond delay="1642"/>
                                              </p:stCondLst>
                                            </p:cTn>
                                            <p:tgtEl>
                                              <p:spTgt spid="69"/>
                                            </p:tgtEl>
                                          </p:cBhvr>
                                          <p:to x="100000" y="90000"/>
                                        </p:animScale>
                                        <p:animScale>
                                          <p:cBhvr>
                                            <p:cTn id="91" dur="166" decel="50000">
                                              <p:stCondLst>
                                                <p:cond delay="1668"/>
                                              </p:stCondLst>
                                            </p:cTn>
                                            <p:tgtEl>
                                              <p:spTgt spid="69"/>
                                            </p:tgtEl>
                                          </p:cBhvr>
                                          <p:to x="100000" y="100000"/>
                                        </p:animScale>
                                        <p:animScale>
                                          <p:cBhvr>
                                            <p:cTn id="92" dur="26">
                                              <p:stCondLst>
                                                <p:cond delay="1808"/>
                                              </p:stCondLst>
                                            </p:cTn>
                                            <p:tgtEl>
                                              <p:spTgt spid="69"/>
                                            </p:tgtEl>
                                          </p:cBhvr>
                                          <p:to x="100000" y="95000"/>
                                        </p:animScale>
                                        <p:animScale>
                                          <p:cBhvr>
                                            <p:cTn id="93" dur="166" decel="50000">
                                              <p:stCondLst>
                                                <p:cond delay="1834"/>
                                              </p:stCondLst>
                                            </p:cTn>
                                            <p:tgtEl>
                                              <p:spTgt spid="69"/>
                                            </p:tgtEl>
                                          </p:cBhvr>
                                          <p:to x="100000" y="100000"/>
                                        </p:animScale>
                                        <p:set>
                                          <p:cBhvr>
                                            <p:cTn id="94" dur="1" fill="hold">
                                              <p:stCondLst>
                                                <p:cond delay="1999"/>
                                              </p:stCondLst>
                                            </p:cTn>
                                            <p:tgtEl>
                                              <p:spTgt spid="69"/>
                                            </p:tgtEl>
                                            <p:attrNameLst>
                                              <p:attrName>style.visibility</p:attrName>
                                            </p:attrNameLst>
                                          </p:cBhvr>
                                          <p:to>
                                            <p:strVal val="hidden"/>
                                          </p:to>
                                        </p:set>
                                      </p:childTnLst>
                                    </p:cTn>
                                  </p:par>
                                  <p:par>
                                    <p:cTn id="95" presetID="26" presetClass="exit" presetSubtype="0" fill="hold" grpId="1" nodeType="withEffect">
                                      <p:stCondLst>
                                        <p:cond delay="0"/>
                                      </p:stCondLst>
                                      <p:childTnLst>
                                        <p:animEffect transition="out" filter="wipe(down)">
                                          <p:cBhvr>
                                            <p:cTn id="96" dur="180" accel="50000">
                                              <p:stCondLst>
                                                <p:cond delay="1820"/>
                                              </p:stCondLst>
                                            </p:cTn>
                                            <p:tgtEl>
                                              <p:spTgt spid="70"/>
                                            </p:tgtEl>
                                          </p:cBhvr>
                                        </p:animEffect>
                                        <p:anim calcmode="lin" valueType="num">
                                          <p:cBhvr>
                                            <p:cTn id="97" dur="1822" tmFilter="0,0; 0.14,0.31; 0.43,0.73; 0.71,0.91; 1.0,1.0">
                                              <p:stCondLst>
                                                <p:cond delay="0"/>
                                              </p:stCondLst>
                                            </p:cTn>
                                            <p:tgtEl>
                                              <p:spTgt spid="70"/>
                                            </p:tgtEl>
                                            <p:attrNameLst>
                                              <p:attrName>ppt_x</p:attrName>
                                            </p:attrNameLst>
                                          </p:cBhvr>
                                          <p:tavLst>
                                            <p:tav tm="0">
                                              <p:val>
                                                <p:strVal val="ppt_x"/>
                                              </p:val>
                                            </p:tav>
                                            <p:tav tm="100000">
                                              <p:val>
                                                <p:strVal val="#ppt_x+0.25"/>
                                              </p:val>
                                            </p:tav>
                                          </p:tavLst>
                                        </p:anim>
                                        <p:anim calcmode="lin" valueType="num">
                                          <p:cBhvr>
                                            <p:cTn id="98" dur="178">
                                              <p:stCondLst>
                                                <p:cond delay="1822"/>
                                              </p:stCondLst>
                                            </p:cTn>
                                            <p:tgtEl>
                                              <p:spTgt spid="70"/>
                                            </p:tgtEl>
                                            <p:attrNameLst>
                                              <p:attrName>ppt_x</p:attrName>
                                            </p:attrNameLst>
                                          </p:cBhvr>
                                          <p:tavLst>
                                            <p:tav tm="0">
                                              <p:val>
                                                <p:strVal val="ppt_x"/>
                                              </p:val>
                                            </p:tav>
                                            <p:tav tm="100000">
                                              <p:val>
                                                <p:strVal val="ppt_x"/>
                                              </p:val>
                                            </p:tav>
                                          </p:tavLst>
                                        </p:anim>
                                        <p:anim calcmode="lin" valueType="num">
                                          <p:cBhvr>
                                            <p:cTn id="99" dur="664" tmFilter="0.0,0.0;0.25,0.07;0.50,0.2;0.75,0.467;1.0,1.0">
                                              <p:stCondLst>
                                                <p:cond delay="0"/>
                                              </p:stCondLst>
                                            </p:cTn>
                                            <p:tgtEl>
                                              <p:spTgt spid="70"/>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0" dur="664" tmFilter="0, 0; 0.125,0.2665; 0.25,0.4; 0.375,0.465; 0.5,0.5;  0.625,0.535; 0.75,0.6; 0.875,0.7335; 1,1">
                                              <p:stCondLst>
                                                <p:cond delay="664"/>
                                              </p:stCondLst>
                                            </p:cTn>
                                            <p:tgtEl>
                                              <p:spTgt spid="70"/>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01" dur="332" tmFilter="0, 0; 0.125,0.2665; 0.25,0.4; 0.375,0.465; 0.5,0.5;  0.625,0.535; 0.75,0.6; 0.875,0.7335; 1,1">
                                              <p:stCondLst>
                                                <p:cond delay="1324"/>
                                              </p:stCondLst>
                                            </p:cTn>
                                            <p:tgtEl>
                                              <p:spTgt spid="70"/>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02" dur="164" tmFilter="0, 0; 0.125,0.2665; 0.25,0.4; 0.375,0.465; 0.5,0.5;  0.625,0.535; 0.75,0.6; 0.875,0.7335; 1,1">
                                              <p:stCondLst>
                                                <p:cond delay="1656"/>
                                              </p:stCondLst>
                                            </p:cTn>
                                            <p:tgtEl>
                                              <p:spTgt spid="70"/>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03" dur="180" accel="50000">
                                              <p:stCondLst>
                                                <p:cond delay="1820"/>
                                              </p:stCondLst>
                                            </p:cTn>
                                            <p:tgtEl>
                                              <p:spTgt spid="70"/>
                                            </p:tgtEl>
                                            <p:attrNameLst>
                                              <p:attrName>ppt_y</p:attrName>
                                            </p:attrNameLst>
                                          </p:cBhvr>
                                          <p:tavLst>
                                            <p:tav tm="0">
                                              <p:val>
                                                <p:strVal val="ppt_y"/>
                                              </p:val>
                                            </p:tav>
                                            <p:tav tm="100000">
                                              <p:val>
                                                <p:strVal val="ppt_y+ppt_h"/>
                                              </p:val>
                                            </p:tav>
                                          </p:tavLst>
                                        </p:anim>
                                        <p:animScale>
                                          <p:cBhvr>
                                            <p:cTn id="104" dur="26">
                                              <p:stCondLst>
                                                <p:cond delay="620"/>
                                              </p:stCondLst>
                                            </p:cTn>
                                            <p:tgtEl>
                                              <p:spTgt spid="70"/>
                                            </p:tgtEl>
                                          </p:cBhvr>
                                          <p:to x="100000" y="60000"/>
                                        </p:animScale>
                                        <p:animScale>
                                          <p:cBhvr>
                                            <p:cTn id="105" dur="166" decel="50000">
                                              <p:stCondLst>
                                                <p:cond delay="646"/>
                                              </p:stCondLst>
                                            </p:cTn>
                                            <p:tgtEl>
                                              <p:spTgt spid="70"/>
                                            </p:tgtEl>
                                          </p:cBhvr>
                                          <p:to x="100000" y="100000"/>
                                        </p:animScale>
                                        <p:animScale>
                                          <p:cBhvr>
                                            <p:cTn id="106" dur="26">
                                              <p:stCondLst>
                                                <p:cond delay="1312"/>
                                              </p:stCondLst>
                                            </p:cTn>
                                            <p:tgtEl>
                                              <p:spTgt spid="70"/>
                                            </p:tgtEl>
                                          </p:cBhvr>
                                          <p:to x="100000" y="80000"/>
                                        </p:animScale>
                                        <p:animScale>
                                          <p:cBhvr>
                                            <p:cTn id="107" dur="166" decel="50000">
                                              <p:stCondLst>
                                                <p:cond delay="1338"/>
                                              </p:stCondLst>
                                            </p:cTn>
                                            <p:tgtEl>
                                              <p:spTgt spid="70"/>
                                            </p:tgtEl>
                                          </p:cBhvr>
                                          <p:to x="100000" y="100000"/>
                                        </p:animScale>
                                        <p:animScale>
                                          <p:cBhvr>
                                            <p:cTn id="108" dur="26">
                                              <p:stCondLst>
                                                <p:cond delay="1642"/>
                                              </p:stCondLst>
                                            </p:cTn>
                                            <p:tgtEl>
                                              <p:spTgt spid="70"/>
                                            </p:tgtEl>
                                          </p:cBhvr>
                                          <p:to x="100000" y="90000"/>
                                        </p:animScale>
                                        <p:animScale>
                                          <p:cBhvr>
                                            <p:cTn id="109" dur="166" decel="50000">
                                              <p:stCondLst>
                                                <p:cond delay="1668"/>
                                              </p:stCondLst>
                                            </p:cTn>
                                            <p:tgtEl>
                                              <p:spTgt spid="70"/>
                                            </p:tgtEl>
                                          </p:cBhvr>
                                          <p:to x="100000" y="100000"/>
                                        </p:animScale>
                                        <p:animScale>
                                          <p:cBhvr>
                                            <p:cTn id="110" dur="26">
                                              <p:stCondLst>
                                                <p:cond delay="1808"/>
                                              </p:stCondLst>
                                            </p:cTn>
                                            <p:tgtEl>
                                              <p:spTgt spid="70"/>
                                            </p:tgtEl>
                                          </p:cBhvr>
                                          <p:to x="100000" y="95000"/>
                                        </p:animScale>
                                        <p:animScale>
                                          <p:cBhvr>
                                            <p:cTn id="111" dur="166" decel="50000">
                                              <p:stCondLst>
                                                <p:cond delay="1834"/>
                                              </p:stCondLst>
                                            </p:cTn>
                                            <p:tgtEl>
                                              <p:spTgt spid="70"/>
                                            </p:tgtEl>
                                          </p:cBhvr>
                                          <p:to x="100000" y="100000"/>
                                        </p:animScale>
                                        <p:set>
                                          <p:cBhvr>
                                            <p:cTn id="112" dur="1" fill="hold">
                                              <p:stCondLst>
                                                <p:cond delay="1999"/>
                                              </p:stCondLst>
                                            </p:cTn>
                                            <p:tgtEl>
                                              <p:spTgt spid="70"/>
                                            </p:tgtEl>
                                            <p:attrNameLst>
                                              <p:attrName>style.visibility</p:attrName>
                                            </p:attrNameLst>
                                          </p:cBhvr>
                                          <p:to>
                                            <p:strVal val="hidden"/>
                                          </p:to>
                                        </p:set>
                                      </p:childTnLst>
                                    </p:cTn>
                                  </p:par>
                                  <p:par>
                                    <p:cTn id="113" presetID="26" presetClass="exit" presetSubtype="0" fill="hold" grpId="1" nodeType="withEffect">
                                      <p:stCondLst>
                                        <p:cond delay="0"/>
                                      </p:stCondLst>
                                      <p:childTnLst>
                                        <p:animEffect transition="out" filter="wipe(down)">
                                          <p:cBhvr>
                                            <p:cTn id="114" dur="180" accel="50000">
                                              <p:stCondLst>
                                                <p:cond delay="1820"/>
                                              </p:stCondLst>
                                            </p:cTn>
                                            <p:tgtEl>
                                              <p:spTgt spid="67"/>
                                            </p:tgtEl>
                                          </p:cBhvr>
                                        </p:animEffect>
                                        <p:anim calcmode="lin" valueType="num">
                                          <p:cBhvr>
                                            <p:cTn id="115" dur="1822" tmFilter="0,0; 0.14,0.31; 0.43,0.73; 0.71,0.91; 1.0,1.0">
                                              <p:stCondLst>
                                                <p:cond delay="0"/>
                                              </p:stCondLst>
                                            </p:cTn>
                                            <p:tgtEl>
                                              <p:spTgt spid="67"/>
                                            </p:tgtEl>
                                            <p:attrNameLst>
                                              <p:attrName>ppt_x</p:attrName>
                                            </p:attrNameLst>
                                          </p:cBhvr>
                                          <p:tavLst>
                                            <p:tav tm="0">
                                              <p:val>
                                                <p:strVal val="ppt_x"/>
                                              </p:val>
                                            </p:tav>
                                            <p:tav tm="100000">
                                              <p:val>
                                                <p:strVal val="#ppt_x+0.25"/>
                                              </p:val>
                                            </p:tav>
                                          </p:tavLst>
                                        </p:anim>
                                        <p:anim calcmode="lin" valueType="num">
                                          <p:cBhvr>
                                            <p:cTn id="116" dur="178">
                                              <p:stCondLst>
                                                <p:cond delay="1822"/>
                                              </p:stCondLst>
                                            </p:cTn>
                                            <p:tgtEl>
                                              <p:spTgt spid="67"/>
                                            </p:tgtEl>
                                            <p:attrNameLst>
                                              <p:attrName>ppt_x</p:attrName>
                                            </p:attrNameLst>
                                          </p:cBhvr>
                                          <p:tavLst>
                                            <p:tav tm="0">
                                              <p:val>
                                                <p:strVal val="ppt_x"/>
                                              </p:val>
                                            </p:tav>
                                            <p:tav tm="100000">
                                              <p:val>
                                                <p:strVal val="ppt_x"/>
                                              </p:val>
                                            </p:tav>
                                          </p:tavLst>
                                        </p:anim>
                                        <p:anim calcmode="lin" valueType="num">
                                          <p:cBhvr>
                                            <p:cTn id="117" dur="664" tmFilter="0.0,0.0;0.25,0.07;0.50,0.2;0.75,0.467;1.0,1.0">
                                              <p:stCondLst>
                                                <p:cond delay="0"/>
                                              </p:stCondLst>
                                            </p:cTn>
                                            <p:tgtEl>
                                              <p:spTgt spid="6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18" dur="664" tmFilter="0, 0; 0.125,0.2665; 0.25,0.4; 0.375,0.465; 0.5,0.5;  0.625,0.535; 0.75,0.6; 0.875,0.7335; 1,1">
                                              <p:stCondLst>
                                                <p:cond delay="664"/>
                                              </p:stCondLst>
                                            </p:cTn>
                                            <p:tgtEl>
                                              <p:spTgt spid="6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9" dur="332" tmFilter="0, 0; 0.125,0.2665; 0.25,0.4; 0.375,0.465; 0.5,0.5;  0.625,0.535; 0.75,0.6; 0.875,0.7335; 1,1">
                                              <p:stCondLst>
                                                <p:cond delay="1324"/>
                                              </p:stCondLst>
                                            </p:cTn>
                                            <p:tgtEl>
                                              <p:spTgt spid="6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0" dur="164" tmFilter="0, 0; 0.125,0.2665; 0.25,0.4; 0.375,0.465; 0.5,0.5;  0.625,0.535; 0.75,0.6; 0.875,0.7335; 1,1">
                                              <p:stCondLst>
                                                <p:cond delay="1656"/>
                                              </p:stCondLst>
                                            </p:cTn>
                                            <p:tgtEl>
                                              <p:spTgt spid="6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21" dur="180" accel="50000">
                                              <p:stCondLst>
                                                <p:cond delay="1820"/>
                                              </p:stCondLst>
                                            </p:cTn>
                                            <p:tgtEl>
                                              <p:spTgt spid="67"/>
                                            </p:tgtEl>
                                            <p:attrNameLst>
                                              <p:attrName>ppt_y</p:attrName>
                                            </p:attrNameLst>
                                          </p:cBhvr>
                                          <p:tavLst>
                                            <p:tav tm="0">
                                              <p:val>
                                                <p:strVal val="ppt_y"/>
                                              </p:val>
                                            </p:tav>
                                            <p:tav tm="100000">
                                              <p:val>
                                                <p:strVal val="ppt_y+ppt_h"/>
                                              </p:val>
                                            </p:tav>
                                          </p:tavLst>
                                        </p:anim>
                                        <p:animScale>
                                          <p:cBhvr>
                                            <p:cTn id="122" dur="26">
                                              <p:stCondLst>
                                                <p:cond delay="620"/>
                                              </p:stCondLst>
                                            </p:cTn>
                                            <p:tgtEl>
                                              <p:spTgt spid="67"/>
                                            </p:tgtEl>
                                          </p:cBhvr>
                                          <p:to x="100000" y="60000"/>
                                        </p:animScale>
                                        <p:animScale>
                                          <p:cBhvr>
                                            <p:cTn id="123" dur="166" decel="50000">
                                              <p:stCondLst>
                                                <p:cond delay="646"/>
                                              </p:stCondLst>
                                            </p:cTn>
                                            <p:tgtEl>
                                              <p:spTgt spid="67"/>
                                            </p:tgtEl>
                                          </p:cBhvr>
                                          <p:to x="100000" y="100000"/>
                                        </p:animScale>
                                        <p:animScale>
                                          <p:cBhvr>
                                            <p:cTn id="124" dur="26">
                                              <p:stCondLst>
                                                <p:cond delay="1312"/>
                                              </p:stCondLst>
                                            </p:cTn>
                                            <p:tgtEl>
                                              <p:spTgt spid="67"/>
                                            </p:tgtEl>
                                          </p:cBhvr>
                                          <p:to x="100000" y="80000"/>
                                        </p:animScale>
                                        <p:animScale>
                                          <p:cBhvr>
                                            <p:cTn id="125" dur="166" decel="50000">
                                              <p:stCondLst>
                                                <p:cond delay="1338"/>
                                              </p:stCondLst>
                                            </p:cTn>
                                            <p:tgtEl>
                                              <p:spTgt spid="67"/>
                                            </p:tgtEl>
                                          </p:cBhvr>
                                          <p:to x="100000" y="100000"/>
                                        </p:animScale>
                                        <p:animScale>
                                          <p:cBhvr>
                                            <p:cTn id="126" dur="26">
                                              <p:stCondLst>
                                                <p:cond delay="1642"/>
                                              </p:stCondLst>
                                            </p:cTn>
                                            <p:tgtEl>
                                              <p:spTgt spid="67"/>
                                            </p:tgtEl>
                                          </p:cBhvr>
                                          <p:to x="100000" y="90000"/>
                                        </p:animScale>
                                        <p:animScale>
                                          <p:cBhvr>
                                            <p:cTn id="127" dur="166" decel="50000">
                                              <p:stCondLst>
                                                <p:cond delay="1668"/>
                                              </p:stCondLst>
                                            </p:cTn>
                                            <p:tgtEl>
                                              <p:spTgt spid="67"/>
                                            </p:tgtEl>
                                          </p:cBhvr>
                                          <p:to x="100000" y="100000"/>
                                        </p:animScale>
                                        <p:animScale>
                                          <p:cBhvr>
                                            <p:cTn id="128" dur="26">
                                              <p:stCondLst>
                                                <p:cond delay="1808"/>
                                              </p:stCondLst>
                                            </p:cTn>
                                            <p:tgtEl>
                                              <p:spTgt spid="67"/>
                                            </p:tgtEl>
                                          </p:cBhvr>
                                          <p:to x="100000" y="95000"/>
                                        </p:animScale>
                                        <p:animScale>
                                          <p:cBhvr>
                                            <p:cTn id="129" dur="166" decel="50000">
                                              <p:stCondLst>
                                                <p:cond delay="1834"/>
                                              </p:stCondLst>
                                            </p:cTn>
                                            <p:tgtEl>
                                              <p:spTgt spid="67"/>
                                            </p:tgtEl>
                                          </p:cBhvr>
                                          <p:to x="100000" y="100000"/>
                                        </p:animScale>
                                        <p:set>
                                          <p:cBhvr>
                                            <p:cTn id="130" dur="1" fill="hold">
                                              <p:stCondLst>
                                                <p:cond delay="1999"/>
                                              </p:stCondLst>
                                            </p:cTn>
                                            <p:tgtEl>
                                              <p:spTgt spid="67"/>
                                            </p:tgtEl>
                                            <p:attrNameLst>
                                              <p:attrName>style.visibility</p:attrName>
                                            </p:attrNameLst>
                                          </p:cBhvr>
                                          <p:to>
                                            <p:strVal val="hidden"/>
                                          </p:to>
                                        </p:set>
                                      </p:childTnLst>
                                    </p:cTn>
                                  </p:par>
                                  <p:par>
                                    <p:cTn id="131" presetID="26" presetClass="exit" presetSubtype="0" fill="hold" grpId="1" nodeType="withEffect">
                                      <p:stCondLst>
                                        <p:cond delay="0"/>
                                      </p:stCondLst>
                                      <p:childTnLst>
                                        <p:animEffect transition="out" filter="wipe(down)">
                                          <p:cBhvr>
                                            <p:cTn id="132" dur="180" accel="50000">
                                              <p:stCondLst>
                                                <p:cond delay="1820"/>
                                              </p:stCondLst>
                                            </p:cTn>
                                            <p:tgtEl>
                                              <p:spTgt spid="68"/>
                                            </p:tgtEl>
                                          </p:cBhvr>
                                        </p:animEffect>
                                        <p:anim calcmode="lin" valueType="num">
                                          <p:cBhvr>
                                            <p:cTn id="133" dur="1822" tmFilter="0,0; 0.14,0.31; 0.43,0.73; 0.71,0.91; 1.0,1.0">
                                              <p:stCondLst>
                                                <p:cond delay="0"/>
                                              </p:stCondLst>
                                            </p:cTn>
                                            <p:tgtEl>
                                              <p:spTgt spid="68"/>
                                            </p:tgtEl>
                                            <p:attrNameLst>
                                              <p:attrName>ppt_x</p:attrName>
                                            </p:attrNameLst>
                                          </p:cBhvr>
                                          <p:tavLst>
                                            <p:tav tm="0">
                                              <p:val>
                                                <p:strVal val="ppt_x"/>
                                              </p:val>
                                            </p:tav>
                                            <p:tav tm="100000">
                                              <p:val>
                                                <p:strVal val="#ppt_x+0.25"/>
                                              </p:val>
                                            </p:tav>
                                          </p:tavLst>
                                        </p:anim>
                                        <p:anim calcmode="lin" valueType="num">
                                          <p:cBhvr>
                                            <p:cTn id="134" dur="178">
                                              <p:stCondLst>
                                                <p:cond delay="1822"/>
                                              </p:stCondLst>
                                            </p:cTn>
                                            <p:tgtEl>
                                              <p:spTgt spid="68"/>
                                            </p:tgtEl>
                                            <p:attrNameLst>
                                              <p:attrName>ppt_x</p:attrName>
                                            </p:attrNameLst>
                                          </p:cBhvr>
                                          <p:tavLst>
                                            <p:tav tm="0">
                                              <p:val>
                                                <p:strVal val="ppt_x"/>
                                              </p:val>
                                            </p:tav>
                                            <p:tav tm="100000">
                                              <p:val>
                                                <p:strVal val="ppt_x"/>
                                              </p:val>
                                            </p:tav>
                                          </p:tavLst>
                                        </p:anim>
                                        <p:anim calcmode="lin" valueType="num">
                                          <p:cBhvr>
                                            <p:cTn id="135" dur="664" tmFilter="0.0,0.0;0.25,0.07;0.50,0.2;0.75,0.467;1.0,1.0">
                                              <p:stCondLst>
                                                <p:cond delay="0"/>
                                              </p:stCondLst>
                                            </p:cTn>
                                            <p:tgtEl>
                                              <p:spTgt spid="6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36" dur="664" tmFilter="0, 0; 0.125,0.2665; 0.25,0.4; 0.375,0.465; 0.5,0.5;  0.625,0.535; 0.75,0.6; 0.875,0.7335; 1,1">
                                              <p:stCondLst>
                                                <p:cond delay="664"/>
                                              </p:stCondLst>
                                            </p:cTn>
                                            <p:tgtEl>
                                              <p:spTgt spid="6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37" dur="332" tmFilter="0, 0; 0.125,0.2665; 0.25,0.4; 0.375,0.465; 0.5,0.5;  0.625,0.535; 0.75,0.6; 0.875,0.7335; 1,1">
                                              <p:stCondLst>
                                                <p:cond delay="1324"/>
                                              </p:stCondLst>
                                            </p:cTn>
                                            <p:tgtEl>
                                              <p:spTgt spid="6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38" dur="164" tmFilter="0, 0; 0.125,0.2665; 0.25,0.4; 0.375,0.465; 0.5,0.5;  0.625,0.535; 0.75,0.6; 0.875,0.7335; 1,1">
                                              <p:stCondLst>
                                                <p:cond delay="1656"/>
                                              </p:stCondLst>
                                            </p:cTn>
                                            <p:tgtEl>
                                              <p:spTgt spid="6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9" dur="180" accel="50000">
                                              <p:stCondLst>
                                                <p:cond delay="1820"/>
                                              </p:stCondLst>
                                            </p:cTn>
                                            <p:tgtEl>
                                              <p:spTgt spid="68"/>
                                            </p:tgtEl>
                                            <p:attrNameLst>
                                              <p:attrName>ppt_y</p:attrName>
                                            </p:attrNameLst>
                                          </p:cBhvr>
                                          <p:tavLst>
                                            <p:tav tm="0">
                                              <p:val>
                                                <p:strVal val="ppt_y"/>
                                              </p:val>
                                            </p:tav>
                                            <p:tav tm="100000">
                                              <p:val>
                                                <p:strVal val="ppt_y+ppt_h"/>
                                              </p:val>
                                            </p:tav>
                                          </p:tavLst>
                                        </p:anim>
                                        <p:animScale>
                                          <p:cBhvr>
                                            <p:cTn id="140" dur="26">
                                              <p:stCondLst>
                                                <p:cond delay="620"/>
                                              </p:stCondLst>
                                            </p:cTn>
                                            <p:tgtEl>
                                              <p:spTgt spid="68"/>
                                            </p:tgtEl>
                                          </p:cBhvr>
                                          <p:to x="100000" y="60000"/>
                                        </p:animScale>
                                        <p:animScale>
                                          <p:cBhvr>
                                            <p:cTn id="141" dur="166" decel="50000">
                                              <p:stCondLst>
                                                <p:cond delay="646"/>
                                              </p:stCondLst>
                                            </p:cTn>
                                            <p:tgtEl>
                                              <p:spTgt spid="68"/>
                                            </p:tgtEl>
                                          </p:cBhvr>
                                          <p:to x="100000" y="100000"/>
                                        </p:animScale>
                                        <p:animScale>
                                          <p:cBhvr>
                                            <p:cTn id="142" dur="26">
                                              <p:stCondLst>
                                                <p:cond delay="1312"/>
                                              </p:stCondLst>
                                            </p:cTn>
                                            <p:tgtEl>
                                              <p:spTgt spid="68"/>
                                            </p:tgtEl>
                                          </p:cBhvr>
                                          <p:to x="100000" y="80000"/>
                                        </p:animScale>
                                        <p:animScale>
                                          <p:cBhvr>
                                            <p:cTn id="143" dur="166" decel="50000">
                                              <p:stCondLst>
                                                <p:cond delay="1338"/>
                                              </p:stCondLst>
                                            </p:cTn>
                                            <p:tgtEl>
                                              <p:spTgt spid="68"/>
                                            </p:tgtEl>
                                          </p:cBhvr>
                                          <p:to x="100000" y="100000"/>
                                        </p:animScale>
                                        <p:animScale>
                                          <p:cBhvr>
                                            <p:cTn id="144" dur="26">
                                              <p:stCondLst>
                                                <p:cond delay="1642"/>
                                              </p:stCondLst>
                                            </p:cTn>
                                            <p:tgtEl>
                                              <p:spTgt spid="68"/>
                                            </p:tgtEl>
                                          </p:cBhvr>
                                          <p:to x="100000" y="90000"/>
                                        </p:animScale>
                                        <p:animScale>
                                          <p:cBhvr>
                                            <p:cTn id="145" dur="166" decel="50000">
                                              <p:stCondLst>
                                                <p:cond delay="1668"/>
                                              </p:stCondLst>
                                            </p:cTn>
                                            <p:tgtEl>
                                              <p:spTgt spid="68"/>
                                            </p:tgtEl>
                                          </p:cBhvr>
                                          <p:to x="100000" y="100000"/>
                                        </p:animScale>
                                        <p:animScale>
                                          <p:cBhvr>
                                            <p:cTn id="146" dur="26">
                                              <p:stCondLst>
                                                <p:cond delay="1808"/>
                                              </p:stCondLst>
                                            </p:cTn>
                                            <p:tgtEl>
                                              <p:spTgt spid="68"/>
                                            </p:tgtEl>
                                          </p:cBhvr>
                                          <p:to x="100000" y="95000"/>
                                        </p:animScale>
                                        <p:animScale>
                                          <p:cBhvr>
                                            <p:cTn id="147" dur="166" decel="50000">
                                              <p:stCondLst>
                                                <p:cond delay="1834"/>
                                              </p:stCondLst>
                                            </p:cTn>
                                            <p:tgtEl>
                                              <p:spTgt spid="68"/>
                                            </p:tgtEl>
                                          </p:cBhvr>
                                          <p:to x="100000" y="100000"/>
                                        </p:animScale>
                                        <p:set>
                                          <p:cBhvr>
                                            <p:cTn id="148" dur="1" fill="hold">
                                              <p:stCondLst>
                                                <p:cond delay="1999"/>
                                              </p:stCondLst>
                                            </p:cTn>
                                            <p:tgtEl>
                                              <p:spTgt spid="68"/>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24"/>
                                            </p:tgtEl>
                                            <p:attrNameLst>
                                              <p:attrName>style.visibility</p:attrName>
                                            </p:attrNameLst>
                                          </p:cBhvr>
                                          <p:to>
                                            <p:strVal val="visible"/>
                                          </p:to>
                                        </p:set>
                                        <p:animEffect transition="in" filter="wipe(down)">
                                          <p:cBhvr>
                                            <p:cTn id="153" dur="500"/>
                                            <p:tgtEl>
                                              <p:spTgt spid="24"/>
                                            </p:tgtEl>
                                          </p:cBhvr>
                                        </p:animEffect>
                                      </p:childTnLst>
                                    </p:cTn>
                                  </p:par>
                                  <p:par>
                                    <p:cTn id="154" presetID="22" presetClass="entr" presetSubtype="4" fill="hold" nodeType="withEffect">
                                      <p:stCondLst>
                                        <p:cond delay="0"/>
                                      </p:stCondLst>
                                      <p:childTnLst>
                                        <p:set>
                                          <p:cBhvr>
                                            <p:cTn id="155" dur="1" fill="hold">
                                              <p:stCondLst>
                                                <p:cond delay="0"/>
                                              </p:stCondLst>
                                            </p:cTn>
                                            <p:tgtEl>
                                              <p:spTgt spid="21"/>
                                            </p:tgtEl>
                                            <p:attrNameLst>
                                              <p:attrName>style.visibility</p:attrName>
                                            </p:attrNameLst>
                                          </p:cBhvr>
                                          <p:to>
                                            <p:strVal val="visible"/>
                                          </p:to>
                                        </p:set>
                                        <p:animEffect transition="in" filter="wipe(down)">
                                          <p:cBhvr>
                                            <p:cTn id="156" dur="500"/>
                                            <p:tgtEl>
                                              <p:spTgt spid="21"/>
                                            </p:tgtEl>
                                          </p:cBhvr>
                                        </p:animEffect>
                                      </p:childTnLst>
                                    </p:cTn>
                                  </p:par>
                                </p:childTnLst>
                              </p:cTn>
                            </p:par>
                            <p:par>
                              <p:cTn id="157" fill="hold">
                                <p:stCondLst>
                                  <p:cond delay="500"/>
                                </p:stCondLst>
                                <p:childTnLst>
                                  <p:par>
                                    <p:cTn id="158" presetID="26" presetClass="entr" presetSubtype="0" fill="hold" grpId="0" nodeType="after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wipe(down)">
                                          <p:cBhvr>
                                            <p:cTn id="160" dur="145">
                                              <p:stCondLst>
                                                <p:cond delay="0"/>
                                              </p:stCondLst>
                                            </p:cTn>
                                            <p:tgtEl>
                                              <p:spTgt spid="47"/>
                                            </p:tgtEl>
                                          </p:cBhvr>
                                        </p:animEffect>
                                        <p:anim calcmode="lin" valueType="num">
                                          <p:cBhvr>
                                            <p:cTn id="161" dur="456"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162" dur="166"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63" dur="166" tmFilter="0, 0; 0.125,0.2665; 0.25,0.4; 0.375,0.465; 0.5,0.5;  0.625,0.535; 0.75,0.6; 0.875,0.7335; 1,1">
                                              <p:stCondLst>
                                                <p:cond delay="166"/>
                                              </p:stCondLst>
                                            </p:cTn>
                                            <p:tgtEl>
                                              <p:spTgt spid="47"/>
                                            </p:tgtEl>
                                            <p:attrNameLst>
                                              <p:attrName>ppt_y</p:attrName>
                                            </p:attrNameLst>
                                          </p:cBhvr>
                                          <p:tavLst>
                                            <p:tav tm="0" fmla="#ppt_y-sin(pi*$)/9">
                                              <p:val>
                                                <p:fltVal val="0"/>
                                              </p:val>
                                            </p:tav>
                                            <p:tav tm="100000">
                                              <p:val>
                                                <p:fltVal val="1"/>
                                              </p:val>
                                            </p:tav>
                                          </p:tavLst>
                                        </p:anim>
                                        <p:anim calcmode="lin" valueType="num">
                                          <p:cBhvr>
                                            <p:cTn id="164" dur="83" tmFilter="0, 0; 0.125,0.2665; 0.25,0.4; 0.375,0.465; 0.5,0.5;  0.625,0.535; 0.75,0.6; 0.875,0.7335; 1,1">
                                              <p:stCondLst>
                                                <p:cond delay="331"/>
                                              </p:stCondLst>
                                            </p:cTn>
                                            <p:tgtEl>
                                              <p:spTgt spid="47"/>
                                            </p:tgtEl>
                                            <p:attrNameLst>
                                              <p:attrName>ppt_y</p:attrName>
                                            </p:attrNameLst>
                                          </p:cBhvr>
                                          <p:tavLst>
                                            <p:tav tm="0" fmla="#ppt_y-sin(pi*$)/27">
                                              <p:val>
                                                <p:fltVal val="0"/>
                                              </p:val>
                                            </p:tav>
                                            <p:tav tm="100000">
                                              <p:val>
                                                <p:fltVal val="1"/>
                                              </p:val>
                                            </p:tav>
                                          </p:tavLst>
                                        </p:anim>
                                        <p:anim calcmode="lin" valueType="num">
                                          <p:cBhvr>
                                            <p:cTn id="165" dur="41" tmFilter="0, 0; 0.125,0.2665; 0.25,0.4; 0.375,0.465; 0.5,0.5;  0.625,0.535; 0.75,0.6; 0.875,0.7335; 1,1">
                                              <p:stCondLst>
                                                <p:cond delay="414"/>
                                              </p:stCondLst>
                                            </p:cTn>
                                            <p:tgtEl>
                                              <p:spTgt spid="47"/>
                                            </p:tgtEl>
                                            <p:attrNameLst>
                                              <p:attrName>ppt_y</p:attrName>
                                            </p:attrNameLst>
                                          </p:cBhvr>
                                          <p:tavLst>
                                            <p:tav tm="0" fmla="#ppt_y-sin(pi*$)/81">
                                              <p:val>
                                                <p:fltVal val="0"/>
                                              </p:val>
                                            </p:tav>
                                            <p:tav tm="100000">
                                              <p:val>
                                                <p:fltVal val="1"/>
                                              </p:val>
                                            </p:tav>
                                          </p:tavLst>
                                        </p:anim>
                                        <p:animScale>
                                          <p:cBhvr>
                                            <p:cTn id="166" dur="7">
                                              <p:stCondLst>
                                                <p:cond delay="162"/>
                                              </p:stCondLst>
                                            </p:cTn>
                                            <p:tgtEl>
                                              <p:spTgt spid="47"/>
                                            </p:tgtEl>
                                          </p:cBhvr>
                                          <p:to x="100000" y="60000"/>
                                        </p:animScale>
                                        <p:animScale>
                                          <p:cBhvr>
                                            <p:cTn id="167" dur="41" decel="50000">
                                              <p:stCondLst>
                                                <p:cond delay="169"/>
                                              </p:stCondLst>
                                            </p:cTn>
                                            <p:tgtEl>
                                              <p:spTgt spid="47"/>
                                            </p:tgtEl>
                                          </p:cBhvr>
                                          <p:to x="100000" y="100000"/>
                                        </p:animScale>
                                        <p:animScale>
                                          <p:cBhvr>
                                            <p:cTn id="168" dur="7">
                                              <p:stCondLst>
                                                <p:cond delay="328"/>
                                              </p:stCondLst>
                                            </p:cTn>
                                            <p:tgtEl>
                                              <p:spTgt spid="47"/>
                                            </p:tgtEl>
                                          </p:cBhvr>
                                          <p:to x="100000" y="80000"/>
                                        </p:animScale>
                                        <p:animScale>
                                          <p:cBhvr>
                                            <p:cTn id="169" dur="41" decel="50000">
                                              <p:stCondLst>
                                                <p:cond delay="335"/>
                                              </p:stCondLst>
                                            </p:cTn>
                                            <p:tgtEl>
                                              <p:spTgt spid="47"/>
                                            </p:tgtEl>
                                          </p:cBhvr>
                                          <p:to x="100000" y="100000"/>
                                        </p:animScale>
                                        <p:animScale>
                                          <p:cBhvr>
                                            <p:cTn id="170" dur="7">
                                              <p:stCondLst>
                                                <p:cond delay="410"/>
                                              </p:stCondLst>
                                            </p:cTn>
                                            <p:tgtEl>
                                              <p:spTgt spid="47"/>
                                            </p:tgtEl>
                                          </p:cBhvr>
                                          <p:to x="100000" y="90000"/>
                                        </p:animScale>
                                        <p:animScale>
                                          <p:cBhvr>
                                            <p:cTn id="171" dur="41" decel="50000">
                                              <p:stCondLst>
                                                <p:cond delay="417"/>
                                              </p:stCondLst>
                                            </p:cTn>
                                            <p:tgtEl>
                                              <p:spTgt spid="47"/>
                                            </p:tgtEl>
                                          </p:cBhvr>
                                          <p:to x="100000" y="100000"/>
                                        </p:animScale>
                                        <p:animScale>
                                          <p:cBhvr>
                                            <p:cTn id="172" dur="7">
                                              <p:stCondLst>
                                                <p:cond delay="452"/>
                                              </p:stCondLst>
                                            </p:cTn>
                                            <p:tgtEl>
                                              <p:spTgt spid="47"/>
                                            </p:tgtEl>
                                          </p:cBhvr>
                                          <p:to x="100000" y="95000"/>
                                        </p:animScale>
                                        <p:animScale>
                                          <p:cBhvr>
                                            <p:cTn id="173" dur="41" decel="50000">
                                              <p:stCondLst>
                                                <p:cond delay="459"/>
                                              </p:stCondLst>
                                            </p:cTn>
                                            <p:tgtEl>
                                              <p:spTgt spid="47"/>
                                            </p:tgtEl>
                                          </p:cBhvr>
                                          <p:to x="100000" y="100000"/>
                                        </p:animScale>
                                      </p:childTnLst>
                                    </p:cTn>
                                  </p:par>
                                  <p:par>
                                    <p:cTn id="174" presetID="26" presetClass="entr" presetSubtype="0" fill="hold" grpId="0" nodeType="withEffect">
                                      <p:stCondLst>
                                        <p:cond delay="0"/>
                                      </p:stCondLst>
                                      <p:childTnLst>
                                        <p:set>
                                          <p:cBhvr>
                                            <p:cTn id="175" dur="1" fill="hold">
                                              <p:stCondLst>
                                                <p:cond delay="0"/>
                                              </p:stCondLst>
                                            </p:cTn>
                                            <p:tgtEl>
                                              <p:spTgt spid="45"/>
                                            </p:tgtEl>
                                            <p:attrNameLst>
                                              <p:attrName>style.visibility</p:attrName>
                                            </p:attrNameLst>
                                          </p:cBhvr>
                                          <p:to>
                                            <p:strVal val="visible"/>
                                          </p:to>
                                        </p:set>
                                        <p:animEffect transition="in" filter="wipe(down)">
                                          <p:cBhvr>
                                            <p:cTn id="176" dur="145">
                                              <p:stCondLst>
                                                <p:cond delay="0"/>
                                              </p:stCondLst>
                                            </p:cTn>
                                            <p:tgtEl>
                                              <p:spTgt spid="45"/>
                                            </p:tgtEl>
                                          </p:cBhvr>
                                        </p:animEffect>
                                        <p:anim calcmode="lin" valueType="num">
                                          <p:cBhvr>
                                            <p:cTn id="177" dur="456"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78" dur="166"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79" dur="166" tmFilter="0, 0; 0.125,0.2665; 0.25,0.4; 0.375,0.465; 0.5,0.5;  0.625,0.535; 0.75,0.6; 0.875,0.7335; 1,1">
                                              <p:stCondLst>
                                                <p:cond delay="166"/>
                                              </p:stCondLst>
                                            </p:cTn>
                                            <p:tgtEl>
                                              <p:spTgt spid="45"/>
                                            </p:tgtEl>
                                            <p:attrNameLst>
                                              <p:attrName>ppt_y</p:attrName>
                                            </p:attrNameLst>
                                          </p:cBhvr>
                                          <p:tavLst>
                                            <p:tav tm="0" fmla="#ppt_y-sin(pi*$)/9">
                                              <p:val>
                                                <p:fltVal val="0"/>
                                              </p:val>
                                            </p:tav>
                                            <p:tav tm="100000">
                                              <p:val>
                                                <p:fltVal val="1"/>
                                              </p:val>
                                            </p:tav>
                                          </p:tavLst>
                                        </p:anim>
                                        <p:anim calcmode="lin" valueType="num">
                                          <p:cBhvr>
                                            <p:cTn id="180" dur="83" tmFilter="0, 0; 0.125,0.2665; 0.25,0.4; 0.375,0.465; 0.5,0.5;  0.625,0.535; 0.75,0.6; 0.875,0.7335; 1,1">
                                              <p:stCondLst>
                                                <p:cond delay="331"/>
                                              </p:stCondLst>
                                            </p:cTn>
                                            <p:tgtEl>
                                              <p:spTgt spid="45"/>
                                            </p:tgtEl>
                                            <p:attrNameLst>
                                              <p:attrName>ppt_y</p:attrName>
                                            </p:attrNameLst>
                                          </p:cBhvr>
                                          <p:tavLst>
                                            <p:tav tm="0" fmla="#ppt_y-sin(pi*$)/27">
                                              <p:val>
                                                <p:fltVal val="0"/>
                                              </p:val>
                                            </p:tav>
                                            <p:tav tm="100000">
                                              <p:val>
                                                <p:fltVal val="1"/>
                                              </p:val>
                                            </p:tav>
                                          </p:tavLst>
                                        </p:anim>
                                        <p:anim calcmode="lin" valueType="num">
                                          <p:cBhvr>
                                            <p:cTn id="181" dur="41" tmFilter="0, 0; 0.125,0.2665; 0.25,0.4; 0.375,0.465; 0.5,0.5;  0.625,0.535; 0.75,0.6; 0.875,0.7335; 1,1">
                                              <p:stCondLst>
                                                <p:cond delay="414"/>
                                              </p:stCondLst>
                                            </p:cTn>
                                            <p:tgtEl>
                                              <p:spTgt spid="45"/>
                                            </p:tgtEl>
                                            <p:attrNameLst>
                                              <p:attrName>ppt_y</p:attrName>
                                            </p:attrNameLst>
                                          </p:cBhvr>
                                          <p:tavLst>
                                            <p:tav tm="0" fmla="#ppt_y-sin(pi*$)/81">
                                              <p:val>
                                                <p:fltVal val="0"/>
                                              </p:val>
                                            </p:tav>
                                            <p:tav tm="100000">
                                              <p:val>
                                                <p:fltVal val="1"/>
                                              </p:val>
                                            </p:tav>
                                          </p:tavLst>
                                        </p:anim>
                                        <p:animScale>
                                          <p:cBhvr>
                                            <p:cTn id="182" dur="7">
                                              <p:stCondLst>
                                                <p:cond delay="162"/>
                                              </p:stCondLst>
                                            </p:cTn>
                                            <p:tgtEl>
                                              <p:spTgt spid="45"/>
                                            </p:tgtEl>
                                          </p:cBhvr>
                                          <p:to x="100000" y="60000"/>
                                        </p:animScale>
                                        <p:animScale>
                                          <p:cBhvr>
                                            <p:cTn id="183" dur="41" decel="50000">
                                              <p:stCondLst>
                                                <p:cond delay="169"/>
                                              </p:stCondLst>
                                            </p:cTn>
                                            <p:tgtEl>
                                              <p:spTgt spid="45"/>
                                            </p:tgtEl>
                                          </p:cBhvr>
                                          <p:to x="100000" y="100000"/>
                                        </p:animScale>
                                        <p:animScale>
                                          <p:cBhvr>
                                            <p:cTn id="184" dur="7">
                                              <p:stCondLst>
                                                <p:cond delay="328"/>
                                              </p:stCondLst>
                                            </p:cTn>
                                            <p:tgtEl>
                                              <p:spTgt spid="45"/>
                                            </p:tgtEl>
                                          </p:cBhvr>
                                          <p:to x="100000" y="80000"/>
                                        </p:animScale>
                                        <p:animScale>
                                          <p:cBhvr>
                                            <p:cTn id="185" dur="41" decel="50000">
                                              <p:stCondLst>
                                                <p:cond delay="335"/>
                                              </p:stCondLst>
                                            </p:cTn>
                                            <p:tgtEl>
                                              <p:spTgt spid="45"/>
                                            </p:tgtEl>
                                          </p:cBhvr>
                                          <p:to x="100000" y="100000"/>
                                        </p:animScale>
                                        <p:animScale>
                                          <p:cBhvr>
                                            <p:cTn id="186" dur="7">
                                              <p:stCondLst>
                                                <p:cond delay="410"/>
                                              </p:stCondLst>
                                            </p:cTn>
                                            <p:tgtEl>
                                              <p:spTgt spid="45"/>
                                            </p:tgtEl>
                                          </p:cBhvr>
                                          <p:to x="100000" y="90000"/>
                                        </p:animScale>
                                        <p:animScale>
                                          <p:cBhvr>
                                            <p:cTn id="187" dur="41" decel="50000">
                                              <p:stCondLst>
                                                <p:cond delay="417"/>
                                              </p:stCondLst>
                                            </p:cTn>
                                            <p:tgtEl>
                                              <p:spTgt spid="45"/>
                                            </p:tgtEl>
                                          </p:cBhvr>
                                          <p:to x="100000" y="100000"/>
                                        </p:animScale>
                                        <p:animScale>
                                          <p:cBhvr>
                                            <p:cTn id="188" dur="7">
                                              <p:stCondLst>
                                                <p:cond delay="452"/>
                                              </p:stCondLst>
                                            </p:cTn>
                                            <p:tgtEl>
                                              <p:spTgt spid="45"/>
                                            </p:tgtEl>
                                          </p:cBhvr>
                                          <p:to x="100000" y="95000"/>
                                        </p:animScale>
                                        <p:animScale>
                                          <p:cBhvr>
                                            <p:cTn id="189" dur="41" decel="50000">
                                              <p:stCondLst>
                                                <p:cond delay="459"/>
                                              </p:stCondLst>
                                            </p:cTn>
                                            <p:tgtEl>
                                              <p:spTgt spid="45"/>
                                            </p:tgtEl>
                                          </p:cBhvr>
                                          <p:to x="100000" y="100000"/>
                                        </p:animScale>
                                      </p:childTnLst>
                                    </p:cTn>
                                  </p:par>
                                </p:childTnLst>
                              </p:cTn>
                            </p:par>
                          </p:childTnLst>
                        </p:cTn>
                      </p:par>
                      <p:par>
                        <p:cTn id="190" fill="hold">
                          <p:stCondLst>
                            <p:cond delay="indefinite"/>
                          </p:stCondLst>
                          <p:childTnLst>
                            <p:par>
                              <p:cTn id="191" fill="hold">
                                <p:stCondLst>
                                  <p:cond delay="0"/>
                                </p:stCondLst>
                                <p:childTnLst>
                                  <p:par>
                                    <p:cTn id="192" presetID="22" presetClass="entr" presetSubtype="1" fill="hold" nodeType="clickEffect">
                                      <p:stCondLst>
                                        <p:cond delay="0"/>
                                      </p:stCondLst>
                                      <p:childTnLst>
                                        <p:set>
                                          <p:cBhvr>
                                            <p:cTn id="193" dur="1" fill="hold">
                                              <p:stCondLst>
                                                <p:cond delay="0"/>
                                              </p:stCondLst>
                                            </p:cTn>
                                            <p:tgtEl>
                                              <p:spTgt spid="28"/>
                                            </p:tgtEl>
                                            <p:attrNameLst>
                                              <p:attrName>style.visibility</p:attrName>
                                            </p:attrNameLst>
                                          </p:cBhvr>
                                          <p:to>
                                            <p:strVal val="visible"/>
                                          </p:to>
                                        </p:set>
                                        <p:animEffect transition="in" filter="wipe(up)">
                                          <p:cBhvr>
                                            <p:cTn id="194" dur="500"/>
                                            <p:tgtEl>
                                              <p:spTgt spid="28"/>
                                            </p:tgtEl>
                                          </p:cBhvr>
                                        </p:animEffect>
                                      </p:childTnLst>
                                    </p:cTn>
                                  </p:par>
                                  <p:par>
                                    <p:cTn id="195" presetID="22" presetClass="entr" presetSubtype="1" fill="hold" nodeType="withEffect">
                                      <p:stCondLst>
                                        <p:cond delay="0"/>
                                      </p:stCondLst>
                                      <p:childTnLst>
                                        <p:set>
                                          <p:cBhvr>
                                            <p:cTn id="196" dur="1" fill="hold">
                                              <p:stCondLst>
                                                <p:cond delay="0"/>
                                              </p:stCondLst>
                                            </p:cTn>
                                            <p:tgtEl>
                                              <p:spTgt spid="27"/>
                                            </p:tgtEl>
                                            <p:attrNameLst>
                                              <p:attrName>style.visibility</p:attrName>
                                            </p:attrNameLst>
                                          </p:cBhvr>
                                          <p:to>
                                            <p:strVal val="visible"/>
                                          </p:to>
                                        </p:set>
                                        <p:animEffect transition="in" filter="wipe(up)">
                                          <p:cBhvr>
                                            <p:cTn id="197" dur="500"/>
                                            <p:tgtEl>
                                              <p:spTgt spid="27"/>
                                            </p:tgtEl>
                                          </p:cBhvr>
                                        </p:animEffect>
                                      </p:childTnLst>
                                    </p:cTn>
                                  </p:par>
                                  <p:par>
                                    <p:cTn id="198" presetID="26" presetClass="entr" presetSubtype="0" fill="hold" grpId="0" nodeType="withEffect">
                                      <p:stCondLst>
                                        <p:cond delay="0"/>
                                      </p:stCondLst>
                                      <p:childTnLst>
                                        <p:set>
                                          <p:cBhvr>
                                            <p:cTn id="199" dur="1" fill="hold">
                                              <p:stCondLst>
                                                <p:cond delay="0"/>
                                              </p:stCondLst>
                                            </p:cTn>
                                            <p:tgtEl>
                                              <p:spTgt spid="43"/>
                                            </p:tgtEl>
                                            <p:attrNameLst>
                                              <p:attrName>style.visibility</p:attrName>
                                            </p:attrNameLst>
                                          </p:cBhvr>
                                          <p:to>
                                            <p:strVal val="visible"/>
                                          </p:to>
                                        </p:set>
                                        <p:animEffect transition="in" filter="wipe(down)">
                                          <p:cBhvr>
                                            <p:cTn id="200" dur="145">
                                              <p:stCondLst>
                                                <p:cond delay="0"/>
                                              </p:stCondLst>
                                            </p:cTn>
                                            <p:tgtEl>
                                              <p:spTgt spid="43"/>
                                            </p:tgtEl>
                                          </p:cBhvr>
                                        </p:animEffect>
                                        <p:anim calcmode="lin" valueType="num">
                                          <p:cBhvr>
                                            <p:cTn id="201"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02"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03"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04"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05"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206" dur="7">
                                              <p:stCondLst>
                                                <p:cond delay="162"/>
                                              </p:stCondLst>
                                            </p:cTn>
                                            <p:tgtEl>
                                              <p:spTgt spid="43"/>
                                            </p:tgtEl>
                                          </p:cBhvr>
                                          <p:to x="100000" y="60000"/>
                                        </p:animScale>
                                        <p:animScale>
                                          <p:cBhvr>
                                            <p:cTn id="207" dur="41" decel="50000">
                                              <p:stCondLst>
                                                <p:cond delay="169"/>
                                              </p:stCondLst>
                                            </p:cTn>
                                            <p:tgtEl>
                                              <p:spTgt spid="43"/>
                                            </p:tgtEl>
                                          </p:cBhvr>
                                          <p:to x="100000" y="100000"/>
                                        </p:animScale>
                                        <p:animScale>
                                          <p:cBhvr>
                                            <p:cTn id="208" dur="7">
                                              <p:stCondLst>
                                                <p:cond delay="328"/>
                                              </p:stCondLst>
                                            </p:cTn>
                                            <p:tgtEl>
                                              <p:spTgt spid="43"/>
                                            </p:tgtEl>
                                          </p:cBhvr>
                                          <p:to x="100000" y="80000"/>
                                        </p:animScale>
                                        <p:animScale>
                                          <p:cBhvr>
                                            <p:cTn id="209" dur="41" decel="50000">
                                              <p:stCondLst>
                                                <p:cond delay="335"/>
                                              </p:stCondLst>
                                            </p:cTn>
                                            <p:tgtEl>
                                              <p:spTgt spid="43"/>
                                            </p:tgtEl>
                                          </p:cBhvr>
                                          <p:to x="100000" y="100000"/>
                                        </p:animScale>
                                        <p:animScale>
                                          <p:cBhvr>
                                            <p:cTn id="210" dur="7">
                                              <p:stCondLst>
                                                <p:cond delay="410"/>
                                              </p:stCondLst>
                                            </p:cTn>
                                            <p:tgtEl>
                                              <p:spTgt spid="43"/>
                                            </p:tgtEl>
                                          </p:cBhvr>
                                          <p:to x="100000" y="90000"/>
                                        </p:animScale>
                                        <p:animScale>
                                          <p:cBhvr>
                                            <p:cTn id="211" dur="41" decel="50000">
                                              <p:stCondLst>
                                                <p:cond delay="417"/>
                                              </p:stCondLst>
                                            </p:cTn>
                                            <p:tgtEl>
                                              <p:spTgt spid="43"/>
                                            </p:tgtEl>
                                          </p:cBhvr>
                                          <p:to x="100000" y="100000"/>
                                        </p:animScale>
                                        <p:animScale>
                                          <p:cBhvr>
                                            <p:cTn id="212" dur="7">
                                              <p:stCondLst>
                                                <p:cond delay="452"/>
                                              </p:stCondLst>
                                            </p:cTn>
                                            <p:tgtEl>
                                              <p:spTgt spid="43"/>
                                            </p:tgtEl>
                                          </p:cBhvr>
                                          <p:to x="100000" y="95000"/>
                                        </p:animScale>
                                        <p:animScale>
                                          <p:cBhvr>
                                            <p:cTn id="213" dur="41" decel="50000">
                                              <p:stCondLst>
                                                <p:cond delay="459"/>
                                              </p:stCondLst>
                                            </p:cTn>
                                            <p:tgtEl>
                                              <p:spTgt spid="43"/>
                                            </p:tgtEl>
                                          </p:cBhvr>
                                          <p:to x="100000" y="100000"/>
                                        </p:animScale>
                                      </p:childTnLst>
                                    </p:cTn>
                                  </p:par>
                                </p:childTnLst>
                              </p:cTn>
                            </p:par>
                          </p:childTnLst>
                        </p:cTn>
                      </p:par>
                      <p:par>
                        <p:cTn id="214" fill="hold">
                          <p:stCondLst>
                            <p:cond delay="indefinite"/>
                          </p:stCondLst>
                          <p:childTnLst>
                            <p:par>
                              <p:cTn id="215" fill="hold">
                                <p:stCondLst>
                                  <p:cond delay="0"/>
                                </p:stCondLst>
                                <p:childTnLst>
                                  <p:par>
                                    <p:cTn id="216" presetID="53" presetClass="entr" presetSubtype="16" fill="hold" grpId="0" nodeType="clickEffect">
                                      <p:stCondLst>
                                        <p:cond delay="0"/>
                                      </p:stCondLst>
                                      <p:childTnLst>
                                        <p:set>
                                          <p:cBhvr>
                                            <p:cTn id="217" dur="1" fill="hold">
                                              <p:stCondLst>
                                                <p:cond delay="0"/>
                                              </p:stCondLst>
                                            </p:cTn>
                                            <p:tgtEl>
                                              <p:spTgt spid="6"/>
                                            </p:tgtEl>
                                            <p:attrNameLst>
                                              <p:attrName>style.visibility</p:attrName>
                                            </p:attrNameLst>
                                          </p:cBhvr>
                                          <p:to>
                                            <p:strVal val="visible"/>
                                          </p:to>
                                        </p:set>
                                        <p:anim calcmode="lin" valueType="num">
                                          <p:cBhvr>
                                            <p:cTn id="218" dur="500" fill="hold"/>
                                            <p:tgtEl>
                                              <p:spTgt spid="6"/>
                                            </p:tgtEl>
                                            <p:attrNameLst>
                                              <p:attrName>ppt_w</p:attrName>
                                            </p:attrNameLst>
                                          </p:cBhvr>
                                          <p:tavLst>
                                            <p:tav tm="0">
                                              <p:val>
                                                <p:fltVal val="0"/>
                                              </p:val>
                                            </p:tav>
                                            <p:tav tm="100000">
                                              <p:val>
                                                <p:strVal val="#ppt_w"/>
                                              </p:val>
                                            </p:tav>
                                          </p:tavLst>
                                        </p:anim>
                                        <p:anim calcmode="lin" valueType="num">
                                          <p:cBhvr>
                                            <p:cTn id="219" dur="500" fill="hold"/>
                                            <p:tgtEl>
                                              <p:spTgt spid="6"/>
                                            </p:tgtEl>
                                            <p:attrNameLst>
                                              <p:attrName>ppt_h</p:attrName>
                                            </p:attrNameLst>
                                          </p:cBhvr>
                                          <p:tavLst>
                                            <p:tav tm="0">
                                              <p:val>
                                                <p:fltVal val="0"/>
                                              </p:val>
                                            </p:tav>
                                            <p:tav tm="100000">
                                              <p:val>
                                                <p:strVal val="#ppt_h"/>
                                              </p:val>
                                            </p:tav>
                                          </p:tavLst>
                                        </p:anim>
                                        <p:animEffect transition="in" filter="fade">
                                          <p:cBhvr>
                                            <p:cTn id="220" dur="500"/>
                                            <p:tgtEl>
                                              <p:spTgt spid="6"/>
                                            </p:tgtEl>
                                          </p:cBhvr>
                                        </p:animEffect>
                                      </p:childTnLst>
                                    </p:cTn>
                                  </p:par>
                                  <p:par>
                                    <p:cTn id="221" presetID="6" presetClass="emph" presetSubtype="0" repeatCount="indefinite" autoRev="1" fill="hold" nodeType="withEffect">
                                      <p:stCondLst>
                                        <p:cond delay="0"/>
                                      </p:stCondLst>
                                      <p:endCondLst>
                                        <p:cond evt="onNext" delay="0">
                                          <p:tgtEl>
                                            <p:sldTgt/>
                                          </p:tgtEl>
                                        </p:cond>
                                      </p:endCondLst>
                                      <p:childTnLst>
                                        <p:animScale>
                                          <p:cBhvr>
                                            <p:cTn id="222" dur="750" fill="hold"/>
                                            <p:tgtEl>
                                              <p:spTgt spid="56"/>
                                            </p:tgtEl>
                                          </p:cBhvr>
                                          <p:by x="150000" y="150000"/>
                                        </p:animScale>
                                      </p:childTnLst>
                                    </p:cTn>
                                  </p:par>
                                  <p:par>
                                    <p:cTn id="223" presetID="6" presetClass="emph" presetSubtype="0" repeatCount="indefinite" autoRev="1" fill="hold" nodeType="withEffect">
                                      <p:stCondLst>
                                        <p:cond delay="0"/>
                                      </p:stCondLst>
                                      <p:endCondLst>
                                        <p:cond evt="onNext" delay="0">
                                          <p:tgtEl>
                                            <p:sldTgt/>
                                          </p:tgtEl>
                                        </p:cond>
                                      </p:endCondLst>
                                      <p:childTnLst>
                                        <p:animScale>
                                          <p:cBhvr>
                                            <p:cTn id="224" dur="750" fill="hold"/>
                                            <p:tgtEl>
                                              <p:spTgt spid="59"/>
                                            </p:tgtEl>
                                          </p:cBhvr>
                                          <p:by x="150000" y="150000"/>
                                        </p:animScale>
                                      </p:childTnLst>
                                    </p:cTn>
                                  </p:par>
                                  <p:par>
                                    <p:cTn id="225" presetID="6" presetClass="emph" presetSubtype="0" repeatCount="indefinite" autoRev="1" fill="hold" nodeType="withEffect">
                                      <p:stCondLst>
                                        <p:cond delay="0"/>
                                      </p:stCondLst>
                                      <p:endCondLst>
                                        <p:cond evt="onNext" delay="0">
                                          <p:tgtEl>
                                            <p:sldTgt/>
                                          </p:tgtEl>
                                        </p:cond>
                                      </p:endCondLst>
                                      <p:childTnLst>
                                        <p:animScale>
                                          <p:cBhvr>
                                            <p:cTn id="226" dur="750" fill="hold"/>
                                            <p:tgtEl>
                                              <p:spTgt spid="60"/>
                                            </p:tgtEl>
                                          </p:cBhvr>
                                          <p:by x="150000" y="150000"/>
                                        </p:animScale>
                                      </p:childTnLst>
                                    </p:cTn>
                                  </p:par>
                                  <p:par>
                                    <p:cTn id="227" presetID="6" presetClass="emph" presetSubtype="0" repeatCount="indefinite" autoRev="1" fill="hold" nodeType="withEffect">
                                      <p:stCondLst>
                                        <p:cond delay="0"/>
                                      </p:stCondLst>
                                      <p:endCondLst>
                                        <p:cond evt="onNext" delay="0">
                                          <p:tgtEl>
                                            <p:sldTgt/>
                                          </p:tgtEl>
                                        </p:cond>
                                      </p:endCondLst>
                                      <p:childTnLst>
                                        <p:animScale>
                                          <p:cBhvr>
                                            <p:cTn id="228" dur="750" fill="hold"/>
                                            <p:tgtEl>
                                              <p:spTgt spid="61"/>
                                            </p:tgtEl>
                                          </p:cBhvr>
                                          <p:by x="150000" y="150000"/>
                                        </p:animScale>
                                      </p:childTnLst>
                                    </p:cTn>
                                  </p:par>
                                </p:childTnLst>
                              </p:cTn>
                            </p:par>
                          </p:childTnLst>
                        </p:cTn>
                      </p:par>
                      <p:par>
                        <p:cTn id="229" fill="hold">
                          <p:stCondLst>
                            <p:cond delay="indefinite"/>
                          </p:stCondLst>
                          <p:childTnLst>
                            <p:par>
                              <p:cTn id="230" fill="hold">
                                <p:stCondLst>
                                  <p:cond delay="0"/>
                                </p:stCondLst>
                                <p:childTnLst>
                                  <p:par>
                                    <p:cTn id="231" presetID="31" presetClass="entr" presetSubtype="0" fill="hold" grpId="0" nodeType="clickEffect">
                                      <p:stCondLst>
                                        <p:cond delay="0"/>
                                      </p:stCondLst>
                                      <p:childTnLst>
                                        <p:set>
                                          <p:cBhvr>
                                            <p:cTn id="232" dur="1" fill="hold">
                                              <p:stCondLst>
                                                <p:cond delay="0"/>
                                              </p:stCondLst>
                                            </p:cTn>
                                            <p:tgtEl>
                                              <p:spTgt spid="41"/>
                                            </p:tgtEl>
                                            <p:attrNameLst>
                                              <p:attrName>style.visibility</p:attrName>
                                            </p:attrNameLst>
                                          </p:cBhvr>
                                          <p:to>
                                            <p:strVal val="visible"/>
                                          </p:to>
                                        </p:set>
                                        <p:anim calcmode="lin" valueType="num">
                                          <p:cBhvr>
                                            <p:cTn id="233" dur="250" fill="hold"/>
                                            <p:tgtEl>
                                              <p:spTgt spid="41"/>
                                            </p:tgtEl>
                                            <p:attrNameLst>
                                              <p:attrName>ppt_w</p:attrName>
                                            </p:attrNameLst>
                                          </p:cBhvr>
                                          <p:tavLst>
                                            <p:tav tm="0">
                                              <p:val>
                                                <p:fltVal val="0"/>
                                              </p:val>
                                            </p:tav>
                                            <p:tav tm="100000">
                                              <p:val>
                                                <p:strVal val="#ppt_w"/>
                                              </p:val>
                                            </p:tav>
                                          </p:tavLst>
                                        </p:anim>
                                        <p:anim calcmode="lin" valueType="num">
                                          <p:cBhvr>
                                            <p:cTn id="234" dur="250" fill="hold"/>
                                            <p:tgtEl>
                                              <p:spTgt spid="41"/>
                                            </p:tgtEl>
                                            <p:attrNameLst>
                                              <p:attrName>ppt_h</p:attrName>
                                            </p:attrNameLst>
                                          </p:cBhvr>
                                          <p:tavLst>
                                            <p:tav tm="0">
                                              <p:val>
                                                <p:fltVal val="0"/>
                                              </p:val>
                                            </p:tav>
                                            <p:tav tm="100000">
                                              <p:val>
                                                <p:strVal val="#ppt_h"/>
                                              </p:val>
                                            </p:tav>
                                          </p:tavLst>
                                        </p:anim>
                                        <p:anim calcmode="lin" valueType="num">
                                          <p:cBhvr>
                                            <p:cTn id="235" dur="250" fill="hold"/>
                                            <p:tgtEl>
                                              <p:spTgt spid="41"/>
                                            </p:tgtEl>
                                            <p:attrNameLst>
                                              <p:attrName>style.rotation</p:attrName>
                                            </p:attrNameLst>
                                          </p:cBhvr>
                                          <p:tavLst>
                                            <p:tav tm="0">
                                              <p:val>
                                                <p:fltVal val="90"/>
                                              </p:val>
                                            </p:tav>
                                            <p:tav tm="100000">
                                              <p:val>
                                                <p:fltVal val="0"/>
                                              </p:val>
                                            </p:tav>
                                          </p:tavLst>
                                        </p:anim>
                                        <p:animEffect transition="in" filter="fade">
                                          <p:cBhvr>
                                            <p:cTn id="236" dur="250"/>
                                            <p:tgtEl>
                                              <p:spTgt spid="41"/>
                                            </p:tgtEl>
                                          </p:cBhvr>
                                        </p:animEffect>
                                      </p:childTnLst>
                                    </p:cTn>
                                  </p:par>
                                  <p:par>
                                    <p:cTn id="237" presetID="31" presetClass="entr" presetSubtype="0" fill="hold" grpId="0" nodeType="withEffect">
                                      <p:stCondLst>
                                        <p:cond delay="0"/>
                                      </p:stCondLst>
                                      <p:childTnLst>
                                        <p:set>
                                          <p:cBhvr>
                                            <p:cTn id="238" dur="1" fill="hold">
                                              <p:stCondLst>
                                                <p:cond delay="0"/>
                                              </p:stCondLst>
                                            </p:cTn>
                                            <p:tgtEl>
                                              <p:spTgt spid="39"/>
                                            </p:tgtEl>
                                            <p:attrNameLst>
                                              <p:attrName>style.visibility</p:attrName>
                                            </p:attrNameLst>
                                          </p:cBhvr>
                                          <p:to>
                                            <p:strVal val="visible"/>
                                          </p:to>
                                        </p:set>
                                        <p:anim calcmode="lin" valueType="num">
                                          <p:cBhvr>
                                            <p:cTn id="239" dur="250" fill="hold"/>
                                            <p:tgtEl>
                                              <p:spTgt spid="39"/>
                                            </p:tgtEl>
                                            <p:attrNameLst>
                                              <p:attrName>ppt_w</p:attrName>
                                            </p:attrNameLst>
                                          </p:cBhvr>
                                          <p:tavLst>
                                            <p:tav tm="0">
                                              <p:val>
                                                <p:fltVal val="0"/>
                                              </p:val>
                                            </p:tav>
                                            <p:tav tm="100000">
                                              <p:val>
                                                <p:strVal val="#ppt_w"/>
                                              </p:val>
                                            </p:tav>
                                          </p:tavLst>
                                        </p:anim>
                                        <p:anim calcmode="lin" valueType="num">
                                          <p:cBhvr>
                                            <p:cTn id="240" dur="250" fill="hold"/>
                                            <p:tgtEl>
                                              <p:spTgt spid="39"/>
                                            </p:tgtEl>
                                            <p:attrNameLst>
                                              <p:attrName>ppt_h</p:attrName>
                                            </p:attrNameLst>
                                          </p:cBhvr>
                                          <p:tavLst>
                                            <p:tav tm="0">
                                              <p:val>
                                                <p:fltVal val="0"/>
                                              </p:val>
                                            </p:tav>
                                            <p:tav tm="100000">
                                              <p:val>
                                                <p:strVal val="#ppt_h"/>
                                              </p:val>
                                            </p:tav>
                                          </p:tavLst>
                                        </p:anim>
                                        <p:anim calcmode="lin" valueType="num">
                                          <p:cBhvr>
                                            <p:cTn id="241" dur="250" fill="hold"/>
                                            <p:tgtEl>
                                              <p:spTgt spid="39"/>
                                            </p:tgtEl>
                                            <p:attrNameLst>
                                              <p:attrName>style.rotation</p:attrName>
                                            </p:attrNameLst>
                                          </p:cBhvr>
                                          <p:tavLst>
                                            <p:tav tm="0">
                                              <p:val>
                                                <p:fltVal val="90"/>
                                              </p:val>
                                            </p:tav>
                                            <p:tav tm="100000">
                                              <p:val>
                                                <p:fltVal val="0"/>
                                              </p:val>
                                            </p:tav>
                                          </p:tavLst>
                                        </p:anim>
                                        <p:animEffect transition="in" filter="fade">
                                          <p:cBhvr>
                                            <p:cTn id="242" dur="250"/>
                                            <p:tgtEl>
                                              <p:spTgt spid="39"/>
                                            </p:tgtEl>
                                          </p:cBhvr>
                                        </p:animEffect>
                                      </p:childTnLst>
                                    </p:cTn>
                                  </p:par>
                                  <p:par>
                                    <p:cTn id="243" presetID="31" presetClass="entr" presetSubtype="0" fill="hold" grpId="0" nodeType="withEffect">
                                      <p:stCondLst>
                                        <p:cond delay="0"/>
                                      </p:stCondLst>
                                      <p:childTnLst>
                                        <p:set>
                                          <p:cBhvr>
                                            <p:cTn id="244" dur="1" fill="hold">
                                              <p:stCondLst>
                                                <p:cond delay="0"/>
                                              </p:stCondLst>
                                            </p:cTn>
                                            <p:tgtEl>
                                              <p:spTgt spid="40"/>
                                            </p:tgtEl>
                                            <p:attrNameLst>
                                              <p:attrName>style.visibility</p:attrName>
                                            </p:attrNameLst>
                                          </p:cBhvr>
                                          <p:to>
                                            <p:strVal val="visible"/>
                                          </p:to>
                                        </p:set>
                                        <p:anim calcmode="lin" valueType="num">
                                          <p:cBhvr>
                                            <p:cTn id="245" dur="250" fill="hold"/>
                                            <p:tgtEl>
                                              <p:spTgt spid="40"/>
                                            </p:tgtEl>
                                            <p:attrNameLst>
                                              <p:attrName>ppt_w</p:attrName>
                                            </p:attrNameLst>
                                          </p:cBhvr>
                                          <p:tavLst>
                                            <p:tav tm="0">
                                              <p:val>
                                                <p:fltVal val="0"/>
                                              </p:val>
                                            </p:tav>
                                            <p:tav tm="100000">
                                              <p:val>
                                                <p:strVal val="#ppt_w"/>
                                              </p:val>
                                            </p:tav>
                                          </p:tavLst>
                                        </p:anim>
                                        <p:anim calcmode="lin" valueType="num">
                                          <p:cBhvr>
                                            <p:cTn id="246" dur="250" fill="hold"/>
                                            <p:tgtEl>
                                              <p:spTgt spid="40"/>
                                            </p:tgtEl>
                                            <p:attrNameLst>
                                              <p:attrName>ppt_h</p:attrName>
                                            </p:attrNameLst>
                                          </p:cBhvr>
                                          <p:tavLst>
                                            <p:tav tm="0">
                                              <p:val>
                                                <p:fltVal val="0"/>
                                              </p:val>
                                            </p:tav>
                                            <p:tav tm="100000">
                                              <p:val>
                                                <p:strVal val="#ppt_h"/>
                                              </p:val>
                                            </p:tav>
                                          </p:tavLst>
                                        </p:anim>
                                        <p:anim calcmode="lin" valueType="num">
                                          <p:cBhvr>
                                            <p:cTn id="247" dur="250" fill="hold"/>
                                            <p:tgtEl>
                                              <p:spTgt spid="40"/>
                                            </p:tgtEl>
                                            <p:attrNameLst>
                                              <p:attrName>style.rotation</p:attrName>
                                            </p:attrNameLst>
                                          </p:cBhvr>
                                          <p:tavLst>
                                            <p:tav tm="0">
                                              <p:val>
                                                <p:fltVal val="90"/>
                                              </p:val>
                                            </p:tav>
                                            <p:tav tm="100000">
                                              <p:val>
                                                <p:fltVal val="0"/>
                                              </p:val>
                                            </p:tav>
                                          </p:tavLst>
                                        </p:anim>
                                        <p:animEffect transition="in" filter="fade">
                                          <p:cBhvr>
                                            <p:cTn id="248"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 grpId="0" animBg="1"/>
          <p:bldP spid="3" grpId="0" animBg="1"/>
          <p:bldP spid="6" grpId="0"/>
          <p:bldP spid="12" grpId="0" animBg="1"/>
          <p:bldP spid="39" grpId="0"/>
          <p:bldP spid="40" grpId="0"/>
          <p:bldP spid="41" grpId="0"/>
          <p:bldP spid="43" grpId="0" animBg="1"/>
          <p:bldP spid="45" grpId="0" animBg="1"/>
          <p:bldP spid="47" grpId="0" animBg="1"/>
          <p:bldP spid="69" grpId="0" animBg="1"/>
          <p:bldP spid="69" grpId="1" animBg="1"/>
          <p:bldP spid="70" grpId="0" animBg="1"/>
          <p:bldP spid="70" grpId="1" animBg="1"/>
          <p:bldP spid="67" grpId="0" animBg="1"/>
          <p:bldP spid="67" grpId="1" animBg="1"/>
          <p:bldP spid="68" grpId="0" animBg="1"/>
          <p:bldP spid="68" grpId="1"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10" descr="Helm">
            <a:extLst>
              <a:ext uri="{FF2B5EF4-FFF2-40B4-BE49-F238E27FC236}">
                <a16:creationId xmlns:a16="http://schemas.microsoft.com/office/drawing/2014/main" id="{EDFBF74E-61E0-F37E-9AD5-97B7A6536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382" y="666784"/>
            <a:ext cx="5007865" cy="47190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44E2C4F-C65E-AA54-A58D-3C917DF21CD4}"/>
              </a:ext>
            </a:extLst>
          </p:cNvPr>
          <p:cNvSpPr/>
          <p:nvPr/>
        </p:nvSpPr>
        <p:spPr>
          <a:xfrm>
            <a:off x="1984248" y="5385816"/>
            <a:ext cx="6163056" cy="10332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n w="22225">
                  <a:solidFill>
                    <a:srgbClr val="FFC000"/>
                  </a:solidFill>
                  <a:prstDash val="solid"/>
                </a:ln>
                <a:solidFill>
                  <a:schemeClr val="tx1"/>
                </a:solidFill>
              </a:rPr>
              <a:t>Kubernetes Package Manager</a:t>
            </a:r>
          </a:p>
        </p:txBody>
      </p:sp>
    </p:spTree>
    <p:extLst>
      <p:ext uri="{BB962C8B-B14F-4D97-AF65-F5344CB8AC3E}">
        <p14:creationId xmlns:p14="http://schemas.microsoft.com/office/powerpoint/2010/main" val="2710058071"/>
      </p:ext>
    </p:extLst>
  </p:cSld>
  <p:clrMapOvr>
    <a:masterClrMapping/>
  </p:clrMapOvr>
  <mc:AlternateContent xmlns:mc="http://schemas.openxmlformats.org/markup-compatibility/2006" xmlns:p159="http://schemas.microsoft.com/office/powerpoint/2015/09/main">
    <mc:Choice Requires="p159">
      <p:transition spd="med">
        <p159:morph option="byObject"/>
        <p:sndAc>
          <p:stSnd>
            <p:snd r:embed="rId2" name="breeze.wav"/>
          </p:stSnd>
        </p:sndAc>
      </p:transition>
    </mc:Choice>
    <mc:Fallback xmlns="">
      <p:transition spd="med">
        <p:fade/>
        <p:sndAc>
          <p:stSnd>
            <p:snd r:embed="rId5"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100"/>
                                  </p:iterate>
                                  <p:childTnLst>
                                    <p:set>
                                      <p:cBhvr>
                                        <p:cTn id="6" dur="1" fill="hold">
                                          <p:stCondLst>
                                            <p:cond delay="0"/>
                                          </p:stCondLst>
                                        </p:cTn>
                                        <p:tgtEl>
                                          <p:spTgt spid="2">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C364C8-04C6-DC07-7097-715F70913C43}"/>
              </a:ext>
            </a:extLst>
          </p:cNvPr>
          <p:cNvSpPr txBox="1"/>
          <p:nvPr/>
        </p:nvSpPr>
        <p:spPr>
          <a:xfrm>
            <a:off x="0" y="-77699"/>
            <a:ext cx="12192000" cy="6740307"/>
          </a:xfrm>
          <a:prstGeom prst="rect">
            <a:avLst/>
          </a:prstGeom>
          <a:noFill/>
        </p:spPr>
        <p:txBody>
          <a:bodyPr wrap="square">
            <a:spAutoFit/>
          </a:bodyPr>
          <a:lstStyle/>
          <a:p>
            <a:r>
              <a:rPr lang="en-US" dirty="0">
                <a:solidFill>
                  <a:schemeClr val="bg1"/>
                </a:solidFill>
                <a:latin typeface="Courier New" panose="02070309020205020404" pitchFamily="49" charset="0"/>
                <a:cs typeface="Courier New" panose="02070309020205020404" pitchFamily="49" charset="0"/>
              </a:rPr>
              <a:t>[root@master1 ~]# </a:t>
            </a:r>
            <a:r>
              <a:rPr lang="en-US" b="1" dirty="0">
                <a:solidFill>
                  <a:schemeClr val="accent2"/>
                </a:solidFill>
                <a:latin typeface="Courier New" panose="02070309020205020404" pitchFamily="49" charset="0"/>
                <a:cs typeface="Courier New" panose="02070309020205020404" pitchFamily="49" charset="0"/>
              </a:rPr>
              <a:t>kubectl -n </a:t>
            </a:r>
            <a:r>
              <a:rPr lang="en-US" b="1" dirty="0" err="1">
                <a:solidFill>
                  <a:schemeClr val="accent2"/>
                </a:solidFill>
                <a:latin typeface="Courier New" panose="02070309020205020404" pitchFamily="49" charset="0"/>
                <a:cs typeface="Courier New" panose="02070309020205020404" pitchFamily="49" charset="0"/>
              </a:rPr>
              <a:t>ckad-netpol</a:t>
            </a:r>
            <a:r>
              <a:rPr lang="en-US" b="1" dirty="0">
                <a:solidFill>
                  <a:schemeClr val="accent2"/>
                </a:solidFill>
                <a:latin typeface="Courier New" panose="02070309020205020404" pitchFamily="49" charset="0"/>
                <a:cs typeface="Courier New" panose="02070309020205020404" pitchFamily="49" charset="0"/>
              </a:rPr>
              <a:t> get </a:t>
            </a:r>
            <a:r>
              <a:rPr lang="en-US" b="1" dirty="0" err="1">
                <a:solidFill>
                  <a:schemeClr val="accent2"/>
                </a:solidFill>
                <a:latin typeface="Courier New" panose="02070309020205020404" pitchFamily="49" charset="0"/>
                <a:cs typeface="Courier New" panose="02070309020205020404" pitchFamily="49" charset="0"/>
              </a:rPr>
              <a:t>netpol</a:t>
            </a:r>
            <a:endParaRPr lang="en-US" b="1" dirty="0">
              <a:solidFill>
                <a:schemeClr val="accent2"/>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NAME               POD-SELECTOR   AGE</a:t>
            </a:r>
          </a:p>
          <a:p>
            <a:r>
              <a:rPr lang="en-US" dirty="0">
                <a:solidFill>
                  <a:schemeClr val="bg1"/>
                </a:solidFill>
                <a:latin typeface="Courier New" panose="02070309020205020404" pitchFamily="49" charset="0"/>
                <a:cs typeface="Courier New" panose="02070309020205020404" pitchFamily="49" charset="0"/>
              </a:rPr>
              <a:t>allow-all          env=</a:t>
            </a:r>
            <a:r>
              <a:rPr lang="en-US" dirty="0" err="1">
                <a:solidFill>
                  <a:schemeClr val="bg1"/>
                </a:solidFill>
                <a:latin typeface="Courier New" panose="02070309020205020404" pitchFamily="49" charset="0"/>
                <a:cs typeface="Courier New" panose="02070309020205020404" pitchFamily="49" charset="0"/>
              </a:rPr>
              <a:t>newpod</a:t>
            </a:r>
            <a:r>
              <a:rPr lang="en-US" dirty="0">
                <a:solidFill>
                  <a:schemeClr val="bg1"/>
                </a:solidFill>
                <a:latin typeface="Courier New" panose="02070309020205020404" pitchFamily="49" charset="0"/>
                <a:cs typeface="Courier New" panose="02070309020205020404" pitchFamily="49" charset="0"/>
              </a:rPr>
              <a:t>     64m</a:t>
            </a:r>
          </a:p>
          <a:p>
            <a:r>
              <a:rPr lang="en-US" dirty="0">
                <a:solidFill>
                  <a:schemeClr val="bg1"/>
                </a:solidFill>
                <a:latin typeface="Courier New" panose="02070309020205020404" pitchFamily="49" charset="0"/>
                <a:cs typeface="Courier New" panose="02070309020205020404" pitchFamily="49" charset="0"/>
              </a:rPr>
              <a:t>db-</a:t>
            </a:r>
            <a:r>
              <a:rPr lang="en-US" dirty="0" err="1">
                <a:solidFill>
                  <a:schemeClr val="bg1"/>
                </a:solidFill>
                <a:latin typeface="Courier New" panose="02070309020205020404" pitchFamily="49" charset="0"/>
                <a:cs typeface="Courier New" panose="02070309020205020404" pitchFamily="49" charset="0"/>
              </a:rPr>
              <a:t>netpol</a:t>
            </a:r>
            <a:r>
              <a:rPr lang="en-US" dirty="0">
                <a:solidFill>
                  <a:schemeClr val="bg1"/>
                </a:solidFill>
                <a:latin typeface="Courier New" panose="02070309020205020404" pitchFamily="49" charset="0"/>
                <a:cs typeface="Courier New" panose="02070309020205020404" pitchFamily="49" charset="0"/>
              </a:rPr>
              <a:t>          app=db         68m</a:t>
            </a:r>
          </a:p>
          <a:p>
            <a:r>
              <a:rPr lang="en-US" dirty="0">
                <a:solidFill>
                  <a:schemeClr val="bg1"/>
                </a:solidFill>
                <a:latin typeface="Courier New" panose="02070309020205020404" pitchFamily="49" charset="0"/>
                <a:cs typeface="Courier New" panose="02070309020205020404" pitchFamily="49" charset="0"/>
              </a:rPr>
              <a:t>default-deny-all   &lt;none&gt;         176m</a:t>
            </a:r>
          </a:p>
          <a:p>
            <a:r>
              <a:rPr lang="en-US" dirty="0">
                <a:solidFill>
                  <a:schemeClr val="bg1"/>
                </a:solidFill>
                <a:latin typeface="Courier New" panose="02070309020205020404" pitchFamily="49" charset="0"/>
                <a:cs typeface="Courier New" panose="02070309020205020404" pitchFamily="49" charset="0"/>
              </a:rPr>
              <a:t>web-</a:t>
            </a:r>
            <a:r>
              <a:rPr lang="en-US" dirty="0" err="1">
                <a:solidFill>
                  <a:schemeClr val="bg1"/>
                </a:solidFill>
                <a:latin typeface="Courier New" panose="02070309020205020404" pitchFamily="49" charset="0"/>
                <a:cs typeface="Courier New" panose="02070309020205020404" pitchFamily="49" charset="0"/>
              </a:rPr>
              <a:t>netpol</a:t>
            </a:r>
            <a:r>
              <a:rPr lang="en-US" dirty="0">
                <a:solidFill>
                  <a:schemeClr val="bg1"/>
                </a:solidFill>
                <a:latin typeface="Courier New" panose="02070309020205020404" pitchFamily="49" charset="0"/>
                <a:cs typeface="Courier New" panose="02070309020205020404" pitchFamily="49" charset="0"/>
              </a:rPr>
              <a:t>         app=web        68m</a:t>
            </a:r>
          </a:p>
          <a:p>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[root@master1 ~]# </a:t>
            </a:r>
            <a:r>
              <a:rPr lang="en-US" b="1" dirty="0">
                <a:solidFill>
                  <a:schemeClr val="accent2"/>
                </a:solidFill>
                <a:latin typeface="Courier New" panose="02070309020205020404" pitchFamily="49" charset="0"/>
                <a:cs typeface="Courier New" panose="02070309020205020404" pitchFamily="49" charset="0"/>
              </a:rPr>
              <a:t>kubectl -n </a:t>
            </a:r>
            <a:r>
              <a:rPr lang="en-US" b="1" dirty="0" err="1">
                <a:solidFill>
                  <a:schemeClr val="accent2"/>
                </a:solidFill>
                <a:latin typeface="Courier New" panose="02070309020205020404" pitchFamily="49" charset="0"/>
                <a:cs typeface="Courier New" panose="02070309020205020404" pitchFamily="49" charset="0"/>
              </a:rPr>
              <a:t>ckad-netpol</a:t>
            </a:r>
            <a:r>
              <a:rPr lang="en-US" b="1" dirty="0">
                <a:solidFill>
                  <a:schemeClr val="accent2"/>
                </a:solidFill>
                <a:latin typeface="Courier New" panose="02070309020205020404" pitchFamily="49" charset="0"/>
                <a:cs typeface="Courier New" panose="02070309020205020404" pitchFamily="49" charset="0"/>
              </a:rPr>
              <a:t> describe </a:t>
            </a:r>
            <a:r>
              <a:rPr lang="en-US" b="1" dirty="0" err="1">
                <a:solidFill>
                  <a:schemeClr val="accent2"/>
                </a:solidFill>
                <a:latin typeface="Courier New" panose="02070309020205020404" pitchFamily="49" charset="0"/>
                <a:cs typeface="Courier New" panose="02070309020205020404" pitchFamily="49" charset="0"/>
              </a:rPr>
              <a:t>netpol</a:t>
            </a:r>
            <a:r>
              <a:rPr lang="en-US" b="1" dirty="0">
                <a:solidFill>
                  <a:schemeClr val="accent2"/>
                </a:solidFill>
                <a:latin typeface="Courier New" panose="02070309020205020404" pitchFamily="49" charset="0"/>
                <a:cs typeface="Courier New" panose="02070309020205020404" pitchFamily="49" charset="0"/>
              </a:rPr>
              <a:t> allow-all </a:t>
            </a:r>
          </a:p>
          <a:p>
            <a:r>
              <a:rPr lang="en-US" dirty="0">
                <a:solidFill>
                  <a:schemeClr val="bg1"/>
                </a:solidFill>
                <a:latin typeface="Courier New" panose="02070309020205020404" pitchFamily="49" charset="0"/>
                <a:cs typeface="Courier New" panose="02070309020205020404" pitchFamily="49" charset="0"/>
              </a:rPr>
              <a:t>Name:         allow-all</a:t>
            </a:r>
          </a:p>
          <a:p>
            <a:r>
              <a:rPr lang="en-US" dirty="0">
                <a:solidFill>
                  <a:schemeClr val="bg1"/>
                </a:solidFill>
                <a:latin typeface="Courier New" panose="02070309020205020404" pitchFamily="49" charset="0"/>
                <a:cs typeface="Courier New" panose="02070309020205020404" pitchFamily="49" charset="0"/>
              </a:rPr>
              <a:t>Namespace:    </a:t>
            </a:r>
            <a:r>
              <a:rPr lang="en-US" dirty="0" err="1">
                <a:solidFill>
                  <a:schemeClr val="bg1"/>
                </a:solidFill>
                <a:latin typeface="Courier New" panose="02070309020205020404" pitchFamily="49" charset="0"/>
                <a:cs typeface="Courier New" panose="02070309020205020404" pitchFamily="49" charset="0"/>
              </a:rPr>
              <a:t>ckad-netpol</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Created on:   2025-03-17 22:23:58 +0530 IST</a:t>
            </a:r>
          </a:p>
          <a:p>
            <a:r>
              <a:rPr lang="en-US" dirty="0">
                <a:solidFill>
                  <a:schemeClr val="bg1"/>
                </a:solidFill>
                <a:latin typeface="Courier New" panose="02070309020205020404" pitchFamily="49" charset="0"/>
                <a:cs typeface="Courier New" panose="02070309020205020404" pitchFamily="49" charset="0"/>
              </a:rPr>
              <a:t>Labels:       &lt;none&gt;</a:t>
            </a:r>
          </a:p>
          <a:p>
            <a:r>
              <a:rPr lang="en-US" dirty="0">
                <a:solidFill>
                  <a:schemeClr val="bg1"/>
                </a:solidFill>
                <a:latin typeface="Courier New" panose="02070309020205020404" pitchFamily="49" charset="0"/>
                <a:cs typeface="Courier New" panose="02070309020205020404" pitchFamily="49" charset="0"/>
              </a:rPr>
              <a:t>Annotations:  &lt;none&gt;</a:t>
            </a:r>
          </a:p>
          <a:p>
            <a:r>
              <a:rPr lang="en-US" dirty="0">
                <a:solidFill>
                  <a:schemeClr val="bg1"/>
                </a:solidFill>
                <a:latin typeface="Courier New" panose="02070309020205020404" pitchFamily="49" charset="0"/>
                <a:cs typeface="Courier New" panose="02070309020205020404" pitchFamily="49" charset="0"/>
              </a:rPr>
              <a:t>Spec:</a:t>
            </a:r>
          </a:p>
          <a:p>
            <a:r>
              <a:rPr lang="en-US" dirty="0">
                <a:solidFill>
                  <a:schemeClr val="bg1"/>
                </a:solidFill>
                <a:latin typeface="Courier New" panose="02070309020205020404" pitchFamily="49" charset="0"/>
                <a:cs typeface="Courier New" panose="02070309020205020404" pitchFamily="49" charset="0"/>
              </a:rPr>
              <a:t>  PodSelector:     env=</a:t>
            </a:r>
            <a:r>
              <a:rPr lang="en-US" dirty="0" err="1">
                <a:solidFill>
                  <a:schemeClr val="bg1"/>
                </a:solidFill>
                <a:latin typeface="Courier New" panose="02070309020205020404" pitchFamily="49" charset="0"/>
                <a:cs typeface="Courier New" panose="02070309020205020404" pitchFamily="49" charset="0"/>
              </a:rPr>
              <a:t>newpod</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Allowing ingress traffic:</a:t>
            </a:r>
          </a:p>
          <a:p>
            <a:r>
              <a:rPr lang="en-US" dirty="0">
                <a:solidFill>
                  <a:schemeClr val="bg1"/>
                </a:solidFill>
                <a:latin typeface="Courier New" panose="02070309020205020404" pitchFamily="49" charset="0"/>
                <a:cs typeface="Courier New" panose="02070309020205020404" pitchFamily="49" charset="0"/>
              </a:rPr>
              <a:t>    To Port: &lt;any&gt; (traffic allowed to all ports)</a:t>
            </a:r>
          </a:p>
          <a:p>
            <a:r>
              <a:rPr lang="en-US" dirty="0">
                <a:solidFill>
                  <a:schemeClr val="bg1"/>
                </a:solidFill>
                <a:latin typeface="Courier New" panose="02070309020205020404" pitchFamily="49" charset="0"/>
                <a:cs typeface="Courier New" panose="02070309020205020404" pitchFamily="49" charset="0"/>
              </a:rPr>
              <a:t>    From:</a:t>
            </a:r>
          </a:p>
          <a:p>
            <a:r>
              <a:rPr lang="en-US" dirty="0">
                <a:solidFill>
                  <a:schemeClr val="bg1"/>
                </a:solidFill>
                <a:latin typeface="Courier New" panose="02070309020205020404" pitchFamily="49" charset="0"/>
                <a:cs typeface="Courier New" panose="02070309020205020404" pitchFamily="49" charset="0"/>
              </a:rPr>
              <a:t>      PodSelector: app=</a:t>
            </a:r>
            <a:r>
              <a:rPr lang="en-US" dirty="0" err="1">
                <a:solidFill>
                  <a:schemeClr val="bg1"/>
                </a:solidFill>
                <a:latin typeface="Courier New" panose="02070309020205020404" pitchFamily="49" charset="0"/>
                <a:cs typeface="Courier New" panose="02070309020205020404" pitchFamily="49" charset="0"/>
              </a:rPr>
              <a:t>newpod</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Allowing egress traffic:</a:t>
            </a:r>
          </a:p>
          <a:p>
            <a:r>
              <a:rPr lang="en-US" dirty="0">
                <a:solidFill>
                  <a:schemeClr val="bg1"/>
                </a:solidFill>
                <a:latin typeface="Courier New" panose="02070309020205020404" pitchFamily="49" charset="0"/>
                <a:cs typeface="Courier New" panose="02070309020205020404" pitchFamily="49" charset="0"/>
              </a:rPr>
              <a:t>    To Port: &lt;any&gt; (traffic allowed to all ports)</a:t>
            </a:r>
          </a:p>
          <a:p>
            <a:r>
              <a:rPr lang="en-US" dirty="0">
                <a:solidFill>
                  <a:schemeClr val="bg1"/>
                </a:solidFill>
                <a:latin typeface="Courier New" panose="02070309020205020404" pitchFamily="49" charset="0"/>
                <a:cs typeface="Courier New" panose="02070309020205020404" pitchFamily="49" charset="0"/>
              </a:rPr>
              <a:t>    To:</a:t>
            </a:r>
          </a:p>
          <a:p>
            <a:r>
              <a:rPr lang="en-US" dirty="0">
                <a:solidFill>
                  <a:schemeClr val="bg1"/>
                </a:solidFill>
                <a:latin typeface="Courier New" panose="02070309020205020404" pitchFamily="49" charset="0"/>
                <a:cs typeface="Courier New" panose="02070309020205020404" pitchFamily="49" charset="0"/>
              </a:rPr>
              <a:t>      PodSelector: app=</a:t>
            </a:r>
            <a:r>
              <a:rPr lang="en-US" dirty="0" err="1">
                <a:solidFill>
                  <a:schemeClr val="bg1"/>
                </a:solidFill>
                <a:latin typeface="Courier New" panose="02070309020205020404" pitchFamily="49" charset="0"/>
                <a:cs typeface="Courier New" panose="02070309020205020404" pitchFamily="49" charset="0"/>
              </a:rPr>
              <a:t>newpod</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  Policy Types: Ingress, Egress</a:t>
            </a:r>
          </a:p>
        </p:txBody>
      </p:sp>
      <p:sp>
        <p:nvSpPr>
          <p:cNvPr id="4" name="Rectangle 3">
            <a:extLst>
              <a:ext uri="{FF2B5EF4-FFF2-40B4-BE49-F238E27FC236}">
                <a16:creationId xmlns:a16="http://schemas.microsoft.com/office/drawing/2014/main" id="{4CAE61A7-9A45-AB71-83F2-49D7EA17FBF7}"/>
              </a:ext>
            </a:extLst>
          </p:cNvPr>
          <p:cNvSpPr/>
          <p:nvPr/>
        </p:nvSpPr>
        <p:spPr>
          <a:xfrm>
            <a:off x="0" y="492369"/>
            <a:ext cx="1469292" cy="320431"/>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AF27942-8706-CA3D-C7B4-36DD22E28BB9}"/>
              </a:ext>
            </a:extLst>
          </p:cNvPr>
          <p:cNvSpPr/>
          <p:nvPr/>
        </p:nvSpPr>
        <p:spPr>
          <a:xfrm>
            <a:off x="7760563" y="1834377"/>
            <a:ext cx="1469292" cy="320431"/>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801192F-C075-1D85-790B-A4AA8399F841}"/>
              </a:ext>
            </a:extLst>
          </p:cNvPr>
          <p:cNvSpPr/>
          <p:nvPr/>
        </p:nvSpPr>
        <p:spPr>
          <a:xfrm>
            <a:off x="322555" y="3801862"/>
            <a:ext cx="3912094" cy="320431"/>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peech Bubble: Oval 6">
            <a:extLst>
              <a:ext uri="{FF2B5EF4-FFF2-40B4-BE49-F238E27FC236}">
                <a16:creationId xmlns:a16="http://schemas.microsoft.com/office/drawing/2014/main" id="{E5E36499-F990-5279-8266-23C016079B2B}"/>
              </a:ext>
            </a:extLst>
          </p:cNvPr>
          <p:cNvSpPr/>
          <p:nvPr/>
        </p:nvSpPr>
        <p:spPr>
          <a:xfrm>
            <a:off x="4838330" y="2946225"/>
            <a:ext cx="4391525" cy="692458"/>
          </a:xfrm>
          <a:prstGeom prst="wedgeEllipseCallout">
            <a:avLst>
              <a:gd name="adj1" fmla="val -64045"/>
              <a:gd name="adj2" fmla="val 927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NetPol</a:t>
            </a:r>
            <a:r>
              <a:rPr lang="en-US" dirty="0"/>
              <a:t> apply to pod which has label env: </a:t>
            </a:r>
            <a:r>
              <a:rPr lang="en-US" dirty="0" err="1"/>
              <a:t>newpod</a:t>
            </a:r>
            <a:endParaRPr lang="en-US" dirty="0"/>
          </a:p>
        </p:txBody>
      </p:sp>
      <p:sp>
        <p:nvSpPr>
          <p:cNvPr id="8" name="Rectangle 7">
            <a:extLst>
              <a:ext uri="{FF2B5EF4-FFF2-40B4-BE49-F238E27FC236}">
                <a16:creationId xmlns:a16="http://schemas.microsoft.com/office/drawing/2014/main" id="{7E92EE75-2E74-A99A-354C-0EA528988E18}"/>
              </a:ext>
            </a:extLst>
          </p:cNvPr>
          <p:cNvSpPr/>
          <p:nvPr/>
        </p:nvSpPr>
        <p:spPr>
          <a:xfrm>
            <a:off x="734646" y="4911804"/>
            <a:ext cx="3500003" cy="320431"/>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B2437F-B88E-BAED-1703-0EA36A9AF0E1}"/>
              </a:ext>
            </a:extLst>
          </p:cNvPr>
          <p:cNvSpPr/>
          <p:nvPr/>
        </p:nvSpPr>
        <p:spPr>
          <a:xfrm>
            <a:off x="807526" y="5950724"/>
            <a:ext cx="3354242" cy="320431"/>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05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2201"/>
                            </p:stCondLst>
                            <p:childTnLst>
                              <p:par>
                                <p:cTn id="8" presetID="47" presetClass="entr" presetSubtype="0" fill="hold"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anim calcmode="lin" valueType="num">
                                      <p:cBhvr>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3" fill="hold">
                            <p:stCondLst>
                              <p:cond delay="3201"/>
                            </p:stCondLst>
                            <p:childTnLst>
                              <p:par>
                                <p:cTn id="34" presetID="21" presetClass="entr" presetSubtype="1"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heel(1)">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iterate type="lt">
                                    <p:tmAbs val="50"/>
                                  </p:iterate>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par>
                          <p:cTn id="41" fill="hold">
                            <p:stCondLst>
                              <p:cond delay="2901"/>
                            </p:stCondLst>
                            <p:childTnLst>
                              <p:par>
                                <p:cTn id="42" presetID="21" presetClass="entr" presetSubtype="1"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heel(1)">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animEffect transition="in" filter="fade">
                                      <p:cBhvr>
                                        <p:cTn id="54" dur="1000"/>
                                        <p:tgtEl>
                                          <p:spTgt spid="3">
                                            <p:txEl>
                                              <p:pRg st="9" end="9"/>
                                            </p:txEl>
                                          </p:spTgt>
                                        </p:tgtEl>
                                      </p:cBhvr>
                                    </p:animEffect>
                                    <p:anim calcmode="lin" valueType="num">
                                      <p:cBhvr>
                                        <p:cTn id="5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Effect transition="in" filter="fade">
                                      <p:cBhvr>
                                        <p:cTn id="59" dur="1000"/>
                                        <p:tgtEl>
                                          <p:spTgt spid="3">
                                            <p:txEl>
                                              <p:pRg st="10" end="10"/>
                                            </p:txEl>
                                          </p:spTgt>
                                        </p:tgtEl>
                                      </p:cBhvr>
                                    </p:animEffect>
                                    <p:anim calcmode="lin" valueType="num">
                                      <p:cBhvr>
                                        <p:cTn id="6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3">
                                            <p:txEl>
                                              <p:pRg st="11" end="11"/>
                                            </p:txEl>
                                          </p:spTgt>
                                        </p:tgtEl>
                                        <p:attrNameLst>
                                          <p:attrName>style.visibility</p:attrName>
                                        </p:attrNameLst>
                                      </p:cBhvr>
                                      <p:to>
                                        <p:strVal val="visible"/>
                                      </p:to>
                                    </p:set>
                                    <p:animEffect transition="in" filter="fade">
                                      <p:cBhvr>
                                        <p:cTn id="64" dur="1000"/>
                                        <p:tgtEl>
                                          <p:spTgt spid="3">
                                            <p:txEl>
                                              <p:pRg st="11" end="11"/>
                                            </p:txEl>
                                          </p:spTgt>
                                        </p:tgtEl>
                                      </p:cBhvr>
                                    </p:animEffect>
                                    <p:anim calcmode="lin" valueType="num">
                                      <p:cBhvr>
                                        <p:cTn id="6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3">
                                            <p:txEl>
                                              <p:pRg st="12" end="12"/>
                                            </p:txEl>
                                          </p:spTgt>
                                        </p:tgtEl>
                                        <p:attrNameLst>
                                          <p:attrName>style.visibility</p:attrName>
                                        </p:attrNameLst>
                                      </p:cBhvr>
                                      <p:to>
                                        <p:strVal val="visible"/>
                                      </p:to>
                                    </p:set>
                                    <p:animEffect transition="in" filter="fade">
                                      <p:cBhvr>
                                        <p:cTn id="69" dur="1000"/>
                                        <p:tgtEl>
                                          <p:spTgt spid="3">
                                            <p:txEl>
                                              <p:pRg st="12" end="12"/>
                                            </p:txEl>
                                          </p:spTgt>
                                        </p:tgtEl>
                                      </p:cBhvr>
                                    </p:animEffect>
                                    <p:anim calcmode="lin" valueType="num">
                                      <p:cBhvr>
                                        <p:cTn id="70"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3">
                                            <p:txEl>
                                              <p:pRg st="13" end="13"/>
                                            </p:txEl>
                                          </p:spTgt>
                                        </p:tgtEl>
                                        <p:attrNameLst>
                                          <p:attrName>style.visibility</p:attrName>
                                        </p:attrNameLst>
                                      </p:cBhvr>
                                      <p:to>
                                        <p:strVal val="visible"/>
                                      </p:to>
                                    </p:set>
                                    <p:animEffect transition="in" filter="fade">
                                      <p:cBhvr>
                                        <p:cTn id="74" dur="1000"/>
                                        <p:tgtEl>
                                          <p:spTgt spid="3">
                                            <p:txEl>
                                              <p:pRg st="13" end="13"/>
                                            </p:txEl>
                                          </p:spTgt>
                                        </p:tgtEl>
                                      </p:cBhvr>
                                    </p:animEffect>
                                    <p:anim calcmode="lin" valueType="num">
                                      <p:cBhvr>
                                        <p:cTn id="75"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0"/>
                                  </p:stCondLst>
                                  <p:childTnLst>
                                    <p:set>
                                      <p:cBhvr>
                                        <p:cTn id="78" dur="1" fill="hold">
                                          <p:stCondLst>
                                            <p:cond delay="0"/>
                                          </p:stCondLst>
                                        </p:cTn>
                                        <p:tgtEl>
                                          <p:spTgt spid="3">
                                            <p:txEl>
                                              <p:pRg st="14" end="14"/>
                                            </p:txEl>
                                          </p:spTgt>
                                        </p:tgtEl>
                                        <p:attrNameLst>
                                          <p:attrName>style.visibility</p:attrName>
                                        </p:attrNameLst>
                                      </p:cBhvr>
                                      <p:to>
                                        <p:strVal val="visible"/>
                                      </p:to>
                                    </p:set>
                                    <p:animEffect transition="in" filter="fade">
                                      <p:cBhvr>
                                        <p:cTn id="79" dur="1000"/>
                                        <p:tgtEl>
                                          <p:spTgt spid="3">
                                            <p:txEl>
                                              <p:pRg st="14" end="14"/>
                                            </p:txEl>
                                          </p:spTgt>
                                        </p:tgtEl>
                                      </p:cBhvr>
                                    </p:animEffect>
                                    <p:anim calcmode="lin" valueType="num">
                                      <p:cBhvr>
                                        <p:cTn id="80"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82" presetID="47" presetClass="entr" presetSubtype="0" fill="hold" nodeType="withEffect">
                                  <p:stCondLst>
                                    <p:cond delay="0"/>
                                  </p:stCondLst>
                                  <p:childTnLst>
                                    <p:set>
                                      <p:cBhvr>
                                        <p:cTn id="83" dur="1" fill="hold">
                                          <p:stCondLst>
                                            <p:cond delay="0"/>
                                          </p:stCondLst>
                                        </p:cTn>
                                        <p:tgtEl>
                                          <p:spTgt spid="3">
                                            <p:txEl>
                                              <p:pRg st="15" end="15"/>
                                            </p:txEl>
                                          </p:spTgt>
                                        </p:tgtEl>
                                        <p:attrNameLst>
                                          <p:attrName>style.visibility</p:attrName>
                                        </p:attrNameLst>
                                      </p:cBhvr>
                                      <p:to>
                                        <p:strVal val="visible"/>
                                      </p:to>
                                    </p:set>
                                    <p:animEffect transition="in" filter="fade">
                                      <p:cBhvr>
                                        <p:cTn id="84" dur="1000"/>
                                        <p:tgtEl>
                                          <p:spTgt spid="3">
                                            <p:txEl>
                                              <p:pRg st="15" end="15"/>
                                            </p:txEl>
                                          </p:spTgt>
                                        </p:tgtEl>
                                      </p:cBhvr>
                                    </p:animEffect>
                                    <p:anim calcmode="lin" valueType="num">
                                      <p:cBhvr>
                                        <p:cTn id="85"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86" dur="1000" fill="hold"/>
                                        <p:tgtEl>
                                          <p:spTgt spid="3">
                                            <p:txEl>
                                              <p:pRg st="15" end="15"/>
                                            </p:txEl>
                                          </p:spTgt>
                                        </p:tgtEl>
                                        <p:attrNameLst>
                                          <p:attrName>ppt_y</p:attrName>
                                        </p:attrNameLst>
                                      </p:cBhvr>
                                      <p:tavLst>
                                        <p:tav tm="0">
                                          <p:val>
                                            <p:strVal val="#ppt_y-.1"/>
                                          </p:val>
                                        </p:tav>
                                        <p:tav tm="100000">
                                          <p:val>
                                            <p:strVal val="#ppt_y"/>
                                          </p:val>
                                        </p:tav>
                                      </p:tavLst>
                                    </p:anim>
                                  </p:childTnLst>
                                </p:cTn>
                              </p:par>
                              <p:par>
                                <p:cTn id="87" presetID="47" presetClass="entr" presetSubtype="0" fill="hold" nodeType="withEffect">
                                  <p:stCondLst>
                                    <p:cond delay="0"/>
                                  </p:stCondLst>
                                  <p:childTnLst>
                                    <p:set>
                                      <p:cBhvr>
                                        <p:cTn id="88" dur="1" fill="hold">
                                          <p:stCondLst>
                                            <p:cond delay="0"/>
                                          </p:stCondLst>
                                        </p:cTn>
                                        <p:tgtEl>
                                          <p:spTgt spid="3">
                                            <p:txEl>
                                              <p:pRg st="16" end="16"/>
                                            </p:txEl>
                                          </p:spTgt>
                                        </p:tgtEl>
                                        <p:attrNameLst>
                                          <p:attrName>style.visibility</p:attrName>
                                        </p:attrNameLst>
                                      </p:cBhvr>
                                      <p:to>
                                        <p:strVal val="visible"/>
                                      </p:to>
                                    </p:set>
                                    <p:animEffect transition="in" filter="fade">
                                      <p:cBhvr>
                                        <p:cTn id="89" dur="1000"/>
                                        <p:tgtEl>
                                          <p:spTgt spid="3">
                                            <p:txEl>
                                              <p:pRg st="16" end="16"/>
                                            </p:txEl>
                                          </p:spTgt>
                                        </p:tgtEl>
                                      </p:cBhvr>
                                    </p:animEffect>
                                    <p:anim calcmode="lin" valueType="num">
                                      <p:cBhvr>
                                        <p:cTn id="90"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91" dur="1000" fill="hold"/>
                                        <p:tgtEl>
                                          <p:spTgt spid="3">
                                            <p:txEl>
                                              <p:pRg st="16" end="16"/>
                                            </p:txEl>
                                          </p:spTgt>
                                        </p:tgtEl>
                                        <p:attrNameLst>
                                          <p:attrName>ppt_y</p:attrName>
                                        </p:attrNameLst>
                                      </p:cBhvr>
                                      <p:tavLst>
                                        <p:tav tm="0">
                                          <p:val>
                                            <p:strVal val="#ppt_y-.1"/>
                                          </p:val>
                                        </p:tav>
                                        <p:tav tm="100000">
                                          <p:val>
                                            <p:strVal val="#ppt_y"/>
                                          </p:val>
                                        </p:tav>
                                      </p:tavLst>
                                    </p:anim>
                                  </p:childTnLst>
                                </p:cTn>
                              </p:par>
                              <p:par>
                                <p:cTn id="92" presetID="47" presetClass="entr" presetSubtype="0" fill="hold" nodeType="withEffect">
                                  <p:stCondLst>
                                    <p:cond delay="0"/>
                                  </p:stCondLst>
                                  <p:childTnLst>
                                    <p:set>
                                      <p:cBhvr>
                                        <p:cTn id="93" dur="1" fill="hold">
                                          <p:stCondLst>
                                            <p:cond delay="0"/>
                                          </p:stCondLst>
                                        </p:cTn>
                                        <p:tgtEl>
                                          <p:spTgt spid="3">
                                            <p:txEl>
                                              <p:pRg st="17" end="17"/>
                                            </p:txEl>
                                          </p:spTgt>
                                        </p:tgtEl>
                                        <p:attrNameLst>
                                          <p:attrName>style.visibility</p:attrName>
                                        </p:attrNameLst>
                                      </p:cBhvr>
                                      <p:to>
                                        <p:strVal val="visible"/>
                                      </p:to>
                                    </p:set>
                                    <p:animEffect transition="in" filter="fade">
                                      <p:cBhvr>
                                        <p:cTn id="94" dur="1000"/>
                                        <p:tgtEl>
                                          <p:spTgt spid="3">
                                            <p:txEl>
                                              <p:pRg st="17" end="17"/>
                                            </p:txEl>
                                          </p:spTgt>
                                        </p:tgtEl>
                                      </p:cBhvr>
                                    </p:animEffect>
                                    <p:anim calcmode="lin" valueType="num">
                                      <p:cBhvr>
                                        <p:cTn id="95" dur="1000" fill="hold"/>
                                        <p:tgtEl>
                                          <p:spTgt spid="3">
                                            <p:txEl>
                                              <p:pRg st="17" end="17"/>
                                            </p:txEl>
                                          </p:spTgt>
                                        </p:tgtEl>
                                        <p:attrNameLst>
                                          <p:attrName>ppt_x</p:attrName>
                                        </p:attrNameLst>
                                      </p:cBhvr>
                                      <p:tavLst>
                                        <p:tav tm="0">
                                          <p:val>
                                            <p:strVal val="#ppt_x"/>
                                          </p:val>
                                        </p:tav>
                                        <p:tav tm="100000">
                                          <p:val>
                                            <p:strVal val="#ppt_x"/>
                                          </p:val>
                                        </p:tav>
                                      </p:tavLst>
                                    </p:anim>
                                    <p:anim calcmode="lin" valueType="num">
                                      <p:cBhvr>
                                        <p:cTn id="96" dur="1000" fill="hold"/>
                                        <p:tgtEl>
                                          <p:spTgt spid="3">
                                            <p:txEl>
                                              <p:pRg st="17" end="17"/>
                                            </p:txEl>
                                          </p:spTgt>
                                        </p:tgtEl>
                                        <p:attrNameLst>
                                          <p:attrName>ppt_y</p:attrName>
                                        </p:attrNameLst>
                                      </p:cBhvr>
                                      <p:tavLst>
                                        <p:tav tm="0">
                                          <p:val>
                                            <p:strVal val="#ppt_y-.1"/>
                                          </p:val>
                                        </p:tav>
                                        <p:tav tm="100000">
                                          <p:val>
                                            <p:strVal val="#ppt_y"/>
                                          </p:val>
                                        </p:tav>
                                      </p:tavLst>
                                    </p:anim>
                                  </p:childTnLst>
                                </p:cTn>
                              </p:par>
                              <p:par>
                                <p:cTn id="97" presetID="47" presetClass="entr" presetSubtype="0" fill="hold" nodeType="withEffect">
                                  <p:stCondLst>
                                    <p:cond delay="0"/>
                                  </p:stCondLst>
                                  <p:childTnLst>
                                    <p:set>
                                      <p:cBhvr>
                                        <p:cTn id="98" dur="1" fill="hold">
                                          <p:stCondLst>
                                            <p:cond delay="0"/>
                                          </p:stCondLst>
                                        </p:cTn>
                                        <p:tgtEl>
                                          <p:spTgt spid="3">
                                            <p:txEl>
                                              <p:pRg st="18" end="18"/>
                                            </p:txEl>
                                          </p:spTgt>
                                        </p:tgtEl>
                                        <p:attrNameLst>
                                          <p:attrName>style.visibility</p:attrName>
                                        </p:attrNameLst>
                                      </p:cBhvr>
                                      <p:to>
                                        <p:strVal val="visible"/>
                                      </p:to>
                                    </p:set>
                                    <p:animEffect transition="in" filter="fade">
                                      <p:cBhvr>
                                        <p:cTn id="99" dur="1000"/>
                                        <p:tgtEl>
                                          <p:spTgt spid="3">
                                            <p:txEl>
                                              <p:pRg st="18" end="18"/>
                                            </p:txEl>
                                          </p:spTgt>
                                        </p:tgtEl>
                                      </p:cBhvr>
                                    </p:animEffect>
                                    <p:anim calcmode="lin" valueType="num">
                                      <p:cBhvr>
                                        <p:cTn id="100"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101" dur="1000" fill="hold"/>
                                        <p:tgtEl>
                                          <p:spTgt spid="3">
                                            <p:txEl>
                                              <p:pRg st="18" end="18"/>
                                            </p:txEl>
                                          </p:spTgt>
                                        </p:tgtEl>
                                        <p:attrNameLst>
                                          <p:attrName>ppt_y</p:attrName>
                                        </p:attrNameLst>
                                      </p:cBhvr>
                                      <p:tavLst>
                                        <p:tav tm="0">
                                          <p:val>
                                            <p:strVal val="#ppt_y-.1"/>
                                          </p:val>
                                        </p:tav>
                                        <p:tav tm="100000">
                                          <p:val>
                                            <p:strVal val="#ppt_y"/>
                                          </p:val>
                                        </p:tav>
                                      </p:tavLst>
                                    </p:anim>
                                  </p:childTnLst>
                                </p:cTn>
                              </p:par>
                              <p:par>
                                <p:cTn id="102" presetID="47" presetClass="entr" presetSubtype="0" fill="hold" nodeType="withEffect">
                                  <p:stCondLst>
                                    <p:cond delay="0"/>
                                  </p:stCondLst>
                                  <p:childTnLst>
                                    <p:set>
                                      <p:cBhvr>
                                        <p:cTn id="103" dur="1" fill="hold">
                                          <p:stCondLst>
                                            <p:cond delay="0"/>
                                          </p:stCondLst>
                                        </p:cTn>
                                        <p:tgtEl>
                                          <p:spTgt spid="3">
                                            <p:txEl>
                                              <p:pRg st="19" end="19"/>
                                            </p:txEl>
                                          </p:spTgt>
                                        </p:tgtEl>
                                        <p:attrNameLst>
                                          <p:attrName>style.visibility</p:attrName>
                                        </p:attrNameLst>
                                      </p:cBhvr>
                                      <p:to>
                                        <p:strVal val="visible"/>
                                      </p:to>
                                    </p:set>
                                    <p:animEffect transition="in" filter="fade">
                                      <p:cBhvr>
                                        <p:cTn id="104" dur="1000"/>
                                        <p:tgtEl>
                                          <p:spTgt spid="3">
                                            <p:txEl>
                                              <p:pRg st="19" end="19"/>
                                            </p:txEl>
                                          </p:spTgt>
                                        </p:tgtEl>
                                      </p:cBhvr>
                                    </p:animEffect>
                                    <p:anim calcmode="lin" valueType="num">
                                      <p:cBhvr>
                                        <p:cTn id="105" dur="1000" fill="hold"/>
                                        <p:tgtEl>
                                          <p:spTgt spid="3">
                                            <p:txEl>
                                              <p:pRg st="19" end="19"/>
                                            </p:txEl>
                                          </p:spTgt>
                                        </p:tgtEl>
                                        <p:attrNameLst>
                                          <p:attrName>ppt_x</p:attrName>
                                        </p:attrNameLst>
                                      </p:cBhvr>
                                      <p:tavLst>
                                        <p:tav tm="0">
                                          <p:val>
                                            <p:strVal val="#ppt_x"/>
                                          </p:val>
                                        </p:tav>
                                        <p:tav tm="100000">
                                          <p:val>
                                            <p:strVal val="#ppt_x"/>
                                          </p:val>
                                        </p:tav>
                                      </p:tavLst>
                                    </p:anim>
                                    <p:anim calcmode="lin" valueType="num">
                                      <p:cBhvr>
                                        <p:cTn id="106" dur="1000" fill="hold"/>
                                        <p:tgtEl>
                                          <p:spTgt spid="3">
                                            <p:txEl>
                                              <p:pRg st="19" end="19"/>
                                            </p:txEl>
                                          </p:spTgt>
                                        </p:tgtEl>
                                        <p:attrNameLst>
                                          <p:attrName>ppt_y</p:attrName>
                                        </p:attrNameLst>
                                      </p:cBhvr>
                                      <p:tavLst>
                                        <p:tav tm="0">
                                          <p:val>
                                            <p:strVal val="#ppt_y-.1"/>
                                          </p:val>
                                        </p:tav>
                                        <p:tav tm="100000">
                                          <p:val>
                                            <p:strVal val="#ppt_y"/>
                                          </p:val>
                                        </p:tav>
                                      </p:tavLst>
                                    </p:anim>
                                  </p:childTnLst>
                                </p:cTn>
                              </p:par>
                              <p:par>
                                <p:cTn id="107" presetID="47" presetClass="entr" presetSubtype="0" fill="hold" nodeType="withEffect">
                                  <p:stCondLst>
                                    <p:cond delay="0"/>
                                  </p:stCondLst>
                                  <p:childTnLst>
                                    <p:set>
                                      <p:cBhvr>
                                        <p:cTn id="108" dur="1" fill="hold">
                                          <p:stCondLst>
                                            <p:cond delay="0"/>
                                          </p:stCondLst>
                                        </p:cTn>
                                        <p:tgtEl>
                                          <p:spTgt spid="3">
                                            <p:txEl>
                                              <p:pRg st="20" end="20"/>
                                            </p:txEl>
                                          </p:spTgt>
                                        </p:tgtEl>
                                        <p:attrNameLst>
                                          <p:attrName>style.visibility</p:attrName>
                                        </p:attrNameLst>
                                      </p:cBhvr>
                                      <p:to>
                                        <p:strVal val="visible"/>
                                      </p:to>
                                    </p:set>
                                    <p:animEffect transition="in" filter="fade">
                                      <p:cBhvr>
                                        <p:cTn id="109" dur="1000"/>
                                        <p:tgtEl>
                                          <p:spTgt spid="3">
                                            <p:txEl>
                                              <p:pRg st="20" end="20"/>
                                            </p:txEl>
                                          </p:spTgt>
                                        </p:tgtEl>
                                      </p:cBhvr>
                                    </p:animEffect>
                                    <p:anim calcmode="lin" valueType="num">
                                      <p:cBhvr>
                                        <p:cTn id="110" dur="1000" fill="hold"/>
                                        <p:tgtEl>
                                          <p:spTgt spid="3">
                                            <p:txEl>
                                              <p:pRg st="20" end="20"/>
                                            </p:txEl>
                                          </p:spTgt>
                                        </p:tgtEl>
                                        <p:attrNameLst>
                                          <p:attrName>ppt_x</p:attrName>
                                        </p:attrNameLst>
                                      </p:cBhvr>
                                      <p:tavLst>
                                        <p:tav tm="0">
                                          <p:val>
                                            <p:strVal val="#ppt_x"/>
                                          </p:val>
                                        </p:tav>
                                        <p:tav tm="100000">
                                          <p:val>
                                            <p:strVal val="#ppt_x"/>
                                          </p:val>
                                        </p:tav>
                                      </p:tavLst>
                                    </p:anim>
                                    <p:anim calcmode="lin" valueType="num">
                                      <p:cBhvr>
                                        <p:cTn id="111" dur="1000" fill="hold"/>
                                        <p:tgtEl>
                                          <p:spTgt spid="3">
                                            <p:txEl>
                                              <p:pRg st="20" end="20"/>
                                            </p:txEl>
                                          </p:spTgt>
                                        </p:tgtEl>
                                        <p:attrNameLst>
                                          <p:attrName>ppt_y</p:attrName>
                                        </p:attrNameLst>
                                      </p:cBhvr>
                                      <p:tavLst>
                                        <p:tav tm="0">
                                          <p:val>
                                            <p:strVal val="#ppt_y-.1"/>
                                          </p:val>
                                        </p:tav>
                                        <p:tav tm="100000">
                                          <p:val>
                                            <p:strVal val="#ppt_y"/>
                                          </p:val>
                                        </p:tav>
                                      </p:tavLst>
                                    </p:anim>
                                  </p:childTnLst>
                                </p:cTn>
                              </p:par>
                              <p:par>
                                <p:cTn id="112" presetID="47" presetClass="entr" presetSubtype="0" fill="hold" nodeType="withEffect">
                                  <p:stCondLst>
                                    <p:cond delay="0"/>
                                  </p:stCondLst>
                                  <p:childTnLst>
                                    <p:set>
                                      <p:cBhvr>
                                        <p:cTn id="113" dur="1" fill="hold">
                                          <p:stCondLst>
                                            <p:cond delay="0"/>
                                          </p:stCondLst>
                                        </p:cTn>
                                        <p:tgtEl>
                                          <p:spTgt spid="3">
                                            <p:txEl>
                                              <p:pRg st="21" end="21"/>
                                            </p:txEl>
                                          </p:spTgt>
                                        </p:tgtEl>
                                        <p:attrNameLst>
                                          <p:attrName>style.visibility</p:attrName>
                                        </p:attrNameLst>
                                      </p:cBhvr>
                                      <p:to>
                                        <p:strVal val="visible"/>
                                      </p:to>
                                    </p:set>
                                    <p:animEffect transition="in" filter="fade">
                                      <p:cBhvr>
                                        <p:cTn id="114" dur="1000"/>
                                        <p:tgtEl>
                                          <p:spTgt spid="3">
                                            <p:txEl>
                                              <p:pRg st="21" end="21"/>
                                            </p:txEl>
                                          </p:spTgt>
                                        </p:tgtEl>
                                      </p:cBhvr>
                                    </p:animEffect>
                                    <p:anim calcmode="lin" valueType="num">
                                      <p:cBhvr>
                                        <p:cTn id="115" dur="1000" fill="hold"/>
                                        <p:tgtEl>
                                          <p:spTgt spid="3">
                                            <p:txEl>
                                              <p:pRg st="21" end="21"/>
                                            </p:txEl>
                                          </p:spTgt>
                                        </p:tgtEl>
                                        <p:attrNameLst>
                                          <p:attrName>ppt_x</p:attrName>
                                        </p:attrNameLst>
                                      </p:cBhvr>
                                      <p:tavLst>
                                        <p:tav tm="0">
                                          <p:val>
                                            <p:strVal val="#ppt_x"/>
                                          </p:val>
                                        </p:tav>
                                        <p:tav tm="100000">
                                          <p:val>
                                            <p:strVal val="#ppt_x"/>
                                          </p:val>
                                        </p:tav>
                                      </p:tavLst>
                                    </p:anim>
                                    <p:anim calcmode="lin" valueType="num">
                                      <p:cBhvr>
                                        <p:cTn id="116" dur="1000" fill="hold"/>
                                        <p:tgtEl>
                                          <p:spTgt spid="3">
                                            <p:txEl>
                                              <p:pRg st="21" end="21"/>
                                            </p:txEl>
                                          </p:spTgt>
                                        </p:tgtEl>
                                        <p:attrNameLst>
                                          <p:attrName>ppt_y</p:attrName>
                                        </p:attrNameLst>
                                      </p:cBhvr>
                                      <p:tavLst>
                                        <p:tav tm="0">
                                          <p:val>
                                            <p:strVal val="#ppt_y-.1"/>
                                          </p:val>
                                        </p:tav>
                                        <p:tav tm="100000">
                                          <p:val>
                                            <p:strVal val="#ppt_y"/>
                                          </p:val>
                                        </p:tav>
                                      </p:tavLst>
                                    </p:anim>
                                  </p:childTnLst>
                                </p:cTn>
                              </p:par>
                              <p:par>
                                <p:cTn id="117" presetID="47" presetClass="entr" presetSubtype="0" fill="hold" nodeType="withEffect">
                                  <p:stCondLst>
                                    <p:cond delay="0"/>
                                  </p:stCondLst>
                                  <p:childTnLst>
                                    <p:set>
                                      <p:cBhvr>
                                        <p:cTn id="118" dur="1" fill="hold">
                                          <p:stCondLst>
                                            <p:cond delay="0"/>
                                          </p:stCondLst>
                                        </p:cTn>
                                        <p:tgtEl>
                                          <p:spTgt spid="3">
                                            <p:txEl>
                                              <p:pRg st="22" end="22"/>
                                            </p:txEl>
                                          </p:spTgt>
                                        </p:tgtEl>
                                        <p:attrNameLst>
                                          <p:attrName>style.visibility</p:attrName>
                                        </p:attrNameLst>
                                      </p:cBhvr>
                                      <p:to>
                                        <p:strVal val="visible"/>
                                      </p:to>
                                    </p:set>
                                    <p:animEffect transition="in" filter="fade">
                                      <p:cBhvr>
                                        <p:cTn id="119" dur="1000"/>
                                        <p:tgtEl>
                                          <p:spTgt spid="3">
                                            <p:txEl>
                                              <p:pRg st="22" end="22"/>
                                            </p:txEl>
                                          </p:spTgt>
                                        </p:tgtEl>
                                      </p:cBhvr>
                                    </p:animEffect>
                                    <p:anim calcmode="lin" valueType="num">
                                      <p:cBhvr>
                                        <p:cTn id="120" dur="1000" fill="hold"/>
                                        <p:tgtEl>
                                          <p:spTgt spid="3">
                                            <p:txEl>
                                              <p:pRg st="22" end="22"/>
                                            </p:txEl>
                                          </p:spTgt>
                                        </p:tgtEl>
                                        <p:attrNameLst>
                                          <p:attrName>ppt_x</p:attrName>
                                        </p:attrNameLst>
                                      </p:cBhvr>
                                      <p:tavLst>
                                        <p:tav tm="0">
                                          <p:val>
                                            <p:strVal val="#ppt_x"/>
                                          </p:val>
                                        </p:tav>
                                        <p:tav tm="100000">
                                          <p:val>
                                            <p:strVal val="#ppt_x"/>
                                          </p:val>
                                        </p:tav>
                                      </p:tavLst>
                                    </p:anim>
                                    <p:anim calcmode="lin" valueType="num">
                                      <p:cBhvr>
                                        <p:cTn id="121" dur="1000" fill="hold"/>
                                        <p:tgtEl>
                                          <p:spTgt spid="3">
                                            <p:txEl>
                                              <p:pRg st="22" end="22"/>
                                            </p:txEl>
                                          </p:spTgt>
                                        </p:tgtEl>
                                        <p:attrNameLst>
                                          <p:attrName>ppt_y</p:attrName>
                                        </p:attrNameLst>
                                      </p:cBhvr>
                                      <p:tavLst>
                                        <p:tav tm="0">
                                          <p:val>
                                            <p:strVal val="#ppt_y-.1"/>
                                          </p:val>
                                        </p:tav>
                                        <p:tav tm="100000">
                                          <p:val>
                                            <p:strVal val="#ppt_y"/>
                                          </p:val>
                                        </p:tav>
                                      </p:tavLst>
                                    </p:anim>
                                  </p:childTnLst>
                                </p:cTn>
                              </p:par>
                              <p:par>
                                <p:cTn id="122" presetID="47" presetClass="entr" presetSubtype="0" fill="hold" nodeType="withEffect">
                                  <p:stCondLst>
                                    <p:cond delay="0"/>
                                  </p:stCondLst>
                                  <p:childTnLst>
                                    <p:set>
                                      <p:cBhvr>
                                        <p:cTn id="123" dur="1" fill="hold">
                                          <p:stCondLst>
                                            <p:cond delay="0"/>
                                          </p:stCondLst>
                                        </p:cTn>
                                        <p:tgtEl>
                                          <p:spTgt spid="3">
                                            <p:txEl>
                                              <p:pRg st="23" end="23"/>
                                            </p:txEl>
                                          </p:spTgt>
                                        </p:tgtEl>
                                        <p:attrNameLst>
                                          <p:attrName>style.visibility</p:attrName>
                                        </p:attrNameLst>
                                      </p:cBhvr>
                                      <p:to>
                                        <p:strVal val="visible"/>
                                      </p:to>
                                    </p:set>
                                    <p:animEffect transition="in" filter="fade">
                                      <p:cBhvr>
                                        <p:cTn id="124" dur="1000"/>
                                        <p:tgtEl>
                                          <p:spTgt spid="3">
                                            <p:txEl>
                                              <p:pRg st="23" end="23"/>
                                            </p:txEl>
                                          </p:spTgt>
                                        </p:tgtEl>
                                      </p:cBhvr>
                                    </p:animEffect>
                                    <p:anim calcmode="lin" valueType="num">
                                      <p:cBhvr>
                                        <p:cTn id="125" dur="1000" fill="hold"/>
                                        <p:tgtEl>
                                          <p:spTgt spid="3">
                                            <p:txEl>
                                              <p:pRg st="23" end="23"/>
                                            </p:txEl>
                                          </p:spTgt>
                                        </p:tgtEl>
                                        <p:attrNameLst>
                                          <p:attrName>ppt_x</p:attrName>
                                        </p:attrNameLst>
                                      </p:cBhvr>
                                      <p:tavLst>
                                        <p:tav tm="0">
                                          <p:val>
                                            <p:strVal val="#ppt_x"/>
                                          </p:val>
                                        </p:tav>
                                        <p:tav tm="100000">
                                          <p:val>
                                            <p:strVal val="#ppt_x"/>
                                          </p:val>
                                        </p:tav>
                                      </p:tavLst>
                                    </p:anim>
                                    <p:anim calcmode="lin" valueType="num">
                                      <p:cBhvr>
                                        <p:cTn id="126" dur="1000" fill="hold"/>
                                        <p:tgtEl>
                                          <p:spTgt spid="3">
                                            <p:txEl>
                                              <p:pRg st="23" end="23"/>
                                            </p:txEl>
                                          </p:spTgt>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1" presetClass="entr" presetSubtype="1" fill="hold" grpId="0" nodeType="clickEffect">
                                  <p:stCondLst>
                                    <p:cond delay="0"/>
                                  </p:stCondLst>
                                  <p:childTnLst>
                                    <p:set>
                                      <p:cBhvr>
                                        <p:cTn id="130" dur="1" fill="hold">
                                          <p:stCondLst>
                                            <p:cond delay="0"/>
                                          </p:stCondLst>
                                        </p:cTn>
                                        <p:tgtEl>
                                          <p:spTgt spid="6"/>
                                        </p:tgtEl>
                                        <p:attrNameLst>
                                          <p:attrName>style.visibility</p:attrName>
                                        </p:attrNameLst>
                                      </p:cBhvr>
                                      <p:to>
                                        <p:strVal val="visible"/>
                                      </p:to>
                                    </p:set>
                                    <p:animEffect transition="in" filter="wheel(1)">
                                      <p:cBhvr>
                                        <p:cTn id="131" dur="500"/>
                                        <p:tgtEl>
                                          <p:spTgt spid="6"/>
                                        </p:tgtEl>
                                      </p:cBhvr>
                                    </p:animEffect>
                                  </p:childTnLst>
                                </p:cTn>
                              </p:par>
                            </p:childTnLst>
                          </p:cTn>
                        </p:par>
                        <p:par>
                          <p:cTn id="132" fill="hold">
                            <p:stCondLst>
                              <p:cond delay="500"/>
                            </p:stCondLst>
                            <p:childTnLst>
                              <p:par>
                                <p:cTn id="133" presetID="22" presetClass="entr" presetSubtype="1" fill="hold" grpId="0" nodeType="afterEffect">
                                  <p:stCondLst>
                                    <p:cond delay="0"/>
                                  </p:stCondLst>
                                  <p:childTnLst>
                                    <p:set>
                                      <p:cBhvr>
                                        <p:cTn id="134" dur="1" fill="hold">
                                          <p:stCondLst>
                                            <p:cond delay="0"/>
                                          </p:stCondLst>
                                        </p:cTn>
                                        <p:tgtEl>
                                          <p:spTgt spid="7"/>
                                        </p:tgtEl>
                                        <p:attrNameLst>
                                          <p:attrName>style.visibility</p:attrName>
                                        </p:attrNameLst>
                                      </p:cBhvr>
                                      <p:to>
                                        <p:strVal val="visible"/>
                                      </p:to>
                                    </p:set>
                                    <p:animEffect transition="in" filter="wipe(up)">
                                      <p:cBhvr>
                                        <p:cTn id="135" dur="500"/>
                                        <p:tgtEl>
                                          <p:spTgt spid="7"/>
                                        </p:tgtEl>
                                      </p:cBhvr>
                                    </p:animEffect>
                                  </p:childTnLst>
                                </p:cTn>
                              </p:par>
                            </p:childTnLst>
                          </p:cTn>
                        </p:par>
                      </p:childTnLst>
                    </p:cTn>
                  </p:par>
                  <p:par>
                    <p:cTn id="136" fill="hold">
                      <p:stCondLst>
                        <p:cond delay="indefinite"/>
                      </p:stCondLst>
                      <p:childTnLst>
                        <p:par>
                          <p:cTn id="137" fill="hold">
                            <p:stCondLst>
                              <p:cond delay="0"/>
                            </p:stCondLst>
                            <p:childTnLst>
                              <p:par>
                                <p:cTn id="138" presetID="21" presetClass="entr" presetSubtype="1" fill="hold" grpId="0" nodeType="clickEffect">
                                  <p:stCondLst>
                                    <p:cond delay="0"/>
                                  </p:stCondLst>
                                  <p:childTnLst>
                                    <p:set>
                                      <p:cBhvr>
                                        <p:cTn id="139" dur="1" fill="hold">
                                          <p:stCondLst>
                                            <p:cond delay="0"/>
                                          </p:stCondLst>
                                        </p:cTn>
                                        <p:tgtEl>
                                          <p:spTgt spid="8"/>
                                        </p:tgtEl>
                                        <p:attrNameLst>
                                          <p:attrName>style.visibility</p:attrName>
                                        </p:attrNameLst>
                                      </p:cBhvr>
                                      <p:to>
                                        <p:strVal val="visible"/>
                                      </p:to>
                                    </p:set>
                                    <p:animEffect transition="in" filter="wheel(1)">
                                      <p:cBhvr>
                                        <p:cTn id="140" dur="500"/>
                                        <p:tgtEl>
                                          <p:spTgt spid="8"/>
                                        </p:tgtEl>
                                      </p:cBhvr>
                                    </p:animEffect>
                                  </p:childTnLst>
                                </p:cTn>
                              </p:par>
                            </p:childTnLst>
                          </p:cTn>
                        </p:par>
                        <p:par>
                          <p:cTn id="141" fill="hold">
                            <p:stCondLst>
                              <p:cond delay="500"/>
                            </p:stCondLst>
                            <p:childTnLst>
                              <p:par>
                                <p:cTn id="142" presetID="21" presetClass="entr" presetSubtype="1" fill="hold" grpId="0" nodeType="afterEffect">
                                  <p:stCondLst>
                                    <p:cond delay="0"/>
                                  </p:stCondLst>
                                  <p:childTnLst>
                                    <p:set>
                                      <p:cBhvr>
                                        <p:cTn id="143" dur="1" fill="hold">
                                          <p:stCondLst>
                                            <p:cond delay="0"/>
                                          </p:stCondLst>
                                        </p:cTn>
                                        <p:tgtEl>
                                          <p:spTgt spid="9"/>
                                        </p:tgtEl>
                                        <p:attrNameLst>
                                          <p:attrName>style.visibility</p:attrName>
                                        </p:attrNameLst>
                                      </p:cBhvr>
                                      <p:to>
                                        <p:strVal val="visible"/>
                                      </p:to>
                                    </p:set>
                                    <p:animEffect transition="in" filter="wheel(1)">
                                      <p:cBhvr>
                                        <p:cTn id="1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72B9FD-AA0D-5A00-C887-2691F8C64B5A}"/>
              </a:ext>
            </a:extLst>
          </p:cNvPr>
          <p:cNvSpPr txBox="1"/>
          <p:nvPr/>
        </p:nvSpPr>
        <p:spPr>
          <a:xfrm>
            <a:off x="0" y="125157"/>
            <a:ext cx="12191999" cy="1200329"/>
          </a:xfrm>
          <a:prstGeom prst="rect">
            <a:avLst/>
          </a:prstGeom>
          <a:solidFill>
            <a:srgbClr val="FFFF00"/>
          </a:solidFill>
          <a:ln>
            <a:solidFill>
              <a:srgbClr val="FFFF00"/>
            </a:solidFill>
          </a:ln>
        </p:spPr>
        <p:txBody>
          <a:bodyPr wrap="square">
            <a:spAutoFit/>
          </a:bodyPr>
          <a:lstStyle/>
          <a:p>
            <a:r>
              <a:rPr lang="en-US" sz="3600" dirty="0">
                <a:solidFill>
                  <a:srgbClr val="FF0000"/>
                </a:solidFill>
              </a:rPr>
              <a:t>You must not create, modify, delete any network policy while working on this task.</a:t>
            </a:r>
          </a:p>
        </p:txBody>
      </p:sp>
      <p:sp>
        <p:nvSpPr>
          <p:cNvPr id="5" name="TextBox 4">
            <a:extLst>
              <a:ext uri="{FF2B5EF4-FFF2-40B4-BE49-F238E27FC236}">
                <a16:creationId xmlns:a16="http://schemas.microsoft.com/office/drawing/2014/main" id="{E6FA6724-35B0-AA05-7B88-57EECCF209DF}"/>
              </a:ext>
            </a:extLst>
          </p:cNvPr>
          <p:cNvSpPr txBox="1"/>
          <p:nvPr/>
        </p:nvSpPr>
        <p:spPr>
          <a:xfrm>
            <a:off x="62143" y="1495627"/>
            <a:ext cx="12191998" cy="900246"/>
          </a:xfrm>
          <a:prstGeom prst="rect">
            <a:avLst/>
          </a:prstGeom>
          <a:noFill/>
        </p:spPr>
        <p:txBody>
          <a:bodyPr wrap="square">
            <a:spAutoFit/>
          </a:bodyPr>
          <a:lstStyle/>
          <a:p>
            <a:r>
              <a:rPr lang="en-US" sz="1050" dirty="0">
                <a:solidFill>
                  <a:schemeClr val="bg1"/>
                </a:solidFill>
                <a:latin typeface="Lucida Console" panose="020B0609040504020204" pitchFamily="49" charset="0"/>
              </a:rPr>
              <a:t>[root@master1 ~]# </a:t>
            </a:r>
            <a:r>
              <a:rPr lang="en-US" sz="1050" b="1" dirty="0">
                <a:solidFill>
                  <a:schemeClr val="accent2"/>
                </a:solidFill>
                <a:latin typeface="Courier New" panose="02070309020205020404" pitchFamily="49" charset="0"/>
                <a:cs typeface="Courier New" panose="02070309020205020404" pitchFamily="49" charset="0"/>
              </a:rPr>
              <a:t>kubectl -n </a:t>
            </a:r>
            <a:r>
              <a:rPr lang="en-US" sz="1050" b="1" dirty="0" err="1">
                <a:solidFill>
                  <a:schemeClr val="accent2"/>
                </a:solidFill>
                <a:latin typeface="Courier New" panose="02070309020205020404" pitchFamily="49" charset="0"/>
                <a:cs typeface="Courier New" panose="02070309020205020404" pitchFamily="49" charset="0"/>
              </a:rPr>
              <a:t>ckad-netpol</a:t>
            </a:r>
            <a:r>
              <a:rPr lang="en-US" sz="1050" b="1" dirty="0">
                <a:solidFill>
                  <a:schemeClr val="accent2"/>
                </a:solidFill>
                <a:latin typeface="Courier New" panose="02070309020205020404" pitchFamily="49" charset="0"/>
                <a:cs typeface="Courier New" panose="02070309020205020404" pitchFamily="49" charset="0"/>
              </a:rPr>
              <a:t> get pods --show-labels    -o wide</a:t>
            </a:r>
          </a:p>
          <a:p>
            <a:r>
              <a:rPr lang="en-US" sz="1050" dirty="0">
                <a:solidFill>
                  <a:schemeClr val="bg1"/>
                </a:solidFill>
                <a:latin typeface="Lucida Console" panose="020B0609040504020204" pitchFamily="49" charset="0"/>
              </a:rPr>
              <a:t>NAME                 READY   STATUS    RESTARTS   AGE   IP              NODE                      NOMINATED NODE   READINESS GATES   LABELS</a:t>
            </a:r>
          </a:p>
          <a:p>
            <a:r>
              <a:rPr lang="en-US" sz="1050" dirty="0" err="1">
                <a:solidFill>
                  <a:schemeClr val="bg1"/>
                </a:solidFill>
                <a:latin typeface="Lucida Console" panose="020B0609040504020204" pitchFamily="49" charset="0"/>
              </a:rPr>
              <a:t>ckad-netpol-newpod</a:t>
            </a:r>
            <a:r>
              <a:rPr lang="en-US" sz="1050" dirty="0">
                <a:solidFill>
                  <a:schemeClr val="bg1"/>
                </a:solidFill>
                <a:latin typeface="Lucida Console" panose="020B0609040504020204" pitchFamily="49" charset="0"/>
              </a:rPr>
              <a:t>   1/1     Running   0          11s   172.16.14.109   workernode2.example.com   &lt;none&gt;           &lt;none&gt;            env=</a:t>
            </a:r>
            <a:r>
              <a:rPr lang="en-US" sz="1050" dirty="0" err="1">
                <a:solidFill>
                  <a:schemeClr val="bg1"/>
                </a:solidFill>
                <a:latin typeface="Lucida Console" panose="020B0609040504020204" pitchFamily="49" charset="0"/>
              </a:rPr>
              <a:t>newpod</a:t>
            </a:r>
            <a:endParaRPr lang="en-US" sz="1050" dirty="0">
              <a:solidFill>
                <a:schemeClr val="bg1"/>
              </a:solidFill>
              <a:latin typeface="Lucida Console" panose="020B0609040504020204" pitchFamily="49" charset="0"/>
            </a:endParaRPr>
          </a:p>
          <a:p>
            <a:r>
              <a:rPr lang="en-US" sz="1050" dirty="0">
                <a:solidFill>
                  <a:schemeClr val="bg1"/>
                </a:solidFill>
                <a:latin typeface="Lucida Console" panose="020B0609040504020204" pitchFamily="49" charset="0"/>
              </a:rPr>
              <a:t>db                   1/1     Running   0          11s   172.16.14.108   workernode2.example.com   &lt;none&gt;           &lt;none&gt;            run=db</a:t>
            </a:r>
          </a:p>
          <a:p>
            <a:r>
              <a:rPr lang="en-US" sz="1050" dirty="0">
                <a:solidFill>
                  <a:schemeClr val="bg1"/>
                </a:solidFill>
                <a:latin typeface="Lucida Console" panose="020B0609040504020204" pitchFamily="49" charset="0"/>
              </a:rPr>
              <a:t>web                  1/1     Running   0          12s   172.16.14.107   workernode2.example.com   &lt;none&gt;           &lt;none&gt;            run=web</a:t>
            </a:r>
          </a:p>
        </p:txBody>
      </p:sp>
      <p:sp>
        <p:nvSpPr>
          <p:cNvPr id="7" name="TextBox 6">
            <a:extLst>
              <a:ext uri="{FF2B5EF4-FFF2-40B4-BE49-F238E27FC236}">
                <a16:creationId xmlns:a16="http://schemas.microsoft.com/office/drawing/2014/main" id="{F04B4671-306E-E8A8-54F4-A30ECE9C5DD5}"/>
              </a:ext>
            </a:extLst>
          </p:cNvPr>
          <p:cNvSpPr txBox="1"/>
          <p:nvPr/>
        </p:nvSpPr>
        <p:spPr>
          <a:xfrm>
            <a:off x="29407" y="2570057"/>
            <a:ext cx="12191998" cy="369332"/>
          </a:xfrm>
          <a:prstGeom prst="rect">
            <a:avLst/>
          </a:prstGeom>
          <a:noFill/>
        </p:spPr>
        <p:txBody>
          <a:bodyPr wrap="square">
            <a:spAutoFit/>
          </a:bodyPr>
          <a:lstStyle/>
          <a:p>
            <a:r>
              <a:rPr lang="en-US" b="1" dirty="0">
                <a:solidFill>
                  <a:schemeClr val="accent2"/>
                </a:solidFill>
              </a:rPr>
              <a:t>kubectl -n </a:t>
            </a:r>
            <a:r>
              <a:rPr lang="en-US" b="1" dirty="0" err="1">
                <a:solidFill>
                  <a:schemeClr val="accent2"/>
                </a:solidFill>
              </a:rPr>
              <a:t>ckad-netpol</a:t>
            </a:r>
            <a:r>
              <a:rPr lang="en-US" b="1" dirty="0">
                <a:solidFill>
                  <a:schemeClr val="accent2"/>
                </a:solidFill>
              </a:rPr>
              <a:t> exec -it </a:t>
            </a:r>
            <a:r>
              <a:rPr lang="en-US" b="1" dirty="0" err="1">
                <a:solidFill>
                  <a:schemeClr val="accent2"/>
                </a:solidFill>
              </a:rPr>
              <a:t>ckad-netpol-newpod</a:t>
            </a:r>
            <a:r>
              <a:rPr lang="en-US" b="1" dirty="0">
                <a:solidFill>
                  <a:schemeClr val="accent2"/>
                </a:solidFill>
              </a:rPr>
              <a:t> -- curl  172.16.14.108 --connect-timeout 3</a:t>
            </a:r>
          </a:p>
        </p:txBody>
      </p:sp>
      <p:cxnSp>
        <p:nvCxnSpPr>
          <p:cNvPr id="9" name="Straight Arrow Connector 8">
            <a:extLst>
              <a:ext uri="{FF2B5EF4-FFF2-40B4-BE49-F238E27FC236}">
                <a16:creationId xmlns:a16="http://schemas.microsoft.com/office/drawing/2014/main" id="{E943ADC4-BF25-188A-C266-B86098268F6B}"/>
              </a:ext>
            </a:extLst>
          </p:cNvPr>
          <p:cNvCxnSpPr>
            <a:cxnSpLocks/>
          </p:cNvCxnSpPr>
          <p:nvPr/>
        </p:nvCxnSpPr>
        <p:spPr>
          <a:xfrm>
            <a:off x="4093391" y="1481928"/>
            <a:ext cx="1109709" cy="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09D4BF2-7E12-A8C0-54D0-9EDB3CF6C009}"/>
              </a:ext>
            </a:extLst>
          </p:cNvPr>
          <p:cNvCxnSpPr>
            <a:cxnSpLocks/>
          </p:cNvCxnSpPr>
          <p:nvPr/>
        </p:nvCxnSpPr>
        <p:spPr>
          <a:xfrm>
            <a:off x="5422822" y="1495627"/>
            <a:ext cx="770878" cy="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ctor: Curved 13">
            <a:extLst>
              <a:ext uri="{FF2B5EF4-FFF2-40B4-BE49-F238E27FC236}">
                <a16:creationId xmlns:a16="http://schemas.microsoft.com/office/drawing/2014/main" id="{78074A0D-D847-ADCF-DFD8-A672E1517093}"/>
              </a:ext>
            </a:extLst>
          </p:cNvPr>
          <p:cNvCxnSpPr>
            <a:cxnSpLocks/>
            <a:stCxn id="15" idx="2"/>
            <a:endCxn id="18" idx="0"/>
          </p:cNvCxnSpPr>
          <p:nvPr/>
        </p:nvCxnSpPr>
        <p:spPr>
          <a:xfrm rot="16200000" flipH="1">
            <a:off x="2346634" y="577889"/>
            <a:ext cx="583842" cy="3520662"/>
          </a:xfrm>
          <a:prstGeom prst="curvedConnector3">
            <a:avLst>
              <a:gd name="adj1" fmla="val 50000"/>
            </a:avLst>
          </a:prstGeom>
          <a:ln w="5715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79A21855-DCAA-AEE6-A553-08430CA6F23F}"/>
              </a:ext>
            </a:extLst>
          </p:cNvPr>
          <p:cNvSpPr/>
          <p:nvPr/>
        </p:nvSpPr>
        <p:spPr>
          <a:xfrm>
            <a:off x="78354" y="1872387"/>
            <a:ext cx="1599739" cy="173912"/>
          </a:xfrm>
          <a:prstGeom prst="rect">
            <a:avLst/>
          </a:prstGeom>
          <a:noFill/>
          <a:ln w="12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18" name="Rectangle 17">
            <a:extLst>
              <a:ext uri="{FF2B5EF4-FFF2-40B4-BE49-F238E27FC236}">
                <a16:creationId xmlns:a16="http://schemas.microsoft.com/office/drawing/2014/main" id="{086FED95-B642-C664-0891-EE83DD65D393}"/>
              </a:ext>
            </a:extLst>
          </p:cNvPr>
          <p:cNvSpPr/>
          <p:nvPr/>
        </p:nvSpPr>
        <p:spPr>
          <a:xfrm>
            <a:off x="3284738" y="2630141"/>
            <a:ext cx="2228295" cy="303428"/>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90E630-474F-8430-AB6A-282B094979D8}"/>
              </a:ext>
            </a:extLst>
          </p:cNvPr>
          <p:cNvSpPr/>
          <p:nvPr/>
        </p:nvSpPr>
        <p:spPr>
          <a:xfrm>
            <a:off x="10815959" y="1642208"/>
            <a:ext cx="1109709" cy="83449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D9B0EAF-912F-20B4-5E01-F709E299852C}"/>
              </a:ext>
            </a:extLst>
          </p:cNvPr>
          <p:cNvSpPr/>
          <p:nvPr/>
        </p:nvSpPr>
        <p:spPr>
          <a:xfrm>
            <a:off x="4597940" y="1704039"/>
            <a:ext cx="1282544" cy="763478"/>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or: Curved 21">
            <a:extLst>
              <a:ext uri="{FF2B5EF4-FFF2-40B4-BE49-F238E27FC236}">
                <a16:creationId xmlns:a16="http://schemas.microsoft.com/office/drawing/2014/main" id="{BFE39910-49AD-644D-CFCE-2F0E28665663}"/>
              </a:ext>
            </a:extLst>
          </p:cNvPr>
          <p:cNvCxnSpPr>
            <a:cxnSpLocks/>
            <a:stCxn id="23" idx="3"/>
            <a:endCxn id="24" idx="0"/>
          </p:cNvCxnSpPr>
          <p:nvPr/>
        </p:nvCxnSpPr>
        <p:spPr>
          <a:xfrm>
            <a:off x="5808261" y="2092703"/>
            <a:ext cx="1114841" cy="520087"/>
          </a:xfrm>
          <a:prstGeom prst="curvedConnector2">
            <a:avLst/>
          </a:prstGeom>
          <a:ln w="5715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365C0170-2023-1B6B-9F73-FDB71137C458}"/>
              </a:ext>
            </a:extLst>
          </p:cNvPr>
          <p:cNvSpPr/>
          <p:nvPr/>
        </p:nvSpPr>
        <p:spPr>
          <a:xfrm>
            <a:off x="4597940" y="1981551"/>
            <a:ext cx="1210321" cy="22230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023D01D-BF90-913C-AE13-4E2B737F15E4}"/>
              </a:ext>
            </a:extLst>
          </p:cNvPr>
          <p:cNvSpPr/>
          <p:nvPr/>
        </p:nvSpPr>
        <p:spPr>
          <a:xfrm>
            <a:off x="6158142" y="2612790"/>
            <a:ext cx="1529920" cy="303428"/>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F646B4C-4C2E-9D12-4D97-687C25ADA085}"/>
              </a:ext>
            </a:extLst>
          </p:cNvPr>
          <p:cNvSpPr txBox="1"/>
          <p:nvPr/>
        </p:nvSpPr>
        <p:spPr>
          <a:xfrm>
            <a:off x="29407" y="2897220"/>
            <a:ext cx="12124493" cy="523220"/>
          </a:xfrm>
          <a:prstGeom prst="rect">
            <a:avLst/>
          </a:prstGeom>
          <a:noFill/>
        </p:spPr>
        <p:txBody>
          <a:bodyPr wrap="square">
            <a:spAutoFit/>
          </a:bodyPr>
          <a:lstStyle/>
          <a:p>
            <a:r>
              <a:rPr lang="en-US" sz="1400" dirty="0">
                <a:solidFill>
                  <a:srgbClr val="FF0000"/>
                </a:solidFill>
                <a:latin typeface="Lucida Console" panose="020B0609040504020204" pitchFamily="49" charset="0"/>
              </a:rPr>
              <a:t>curl: (28) Failed to connect to 172.16.14.108 port 80 after 3001 </a:t>
            </a:r>
            <a:r>
              <a:rPr lang="en-US" sz="1400" dirty="0" err="1">
                <a:solidFill>
                  <a:srgbClr val="FF0000"/>
                </a:solidFill>
                <a:latin typeface="Lucida Console" panose="020B0609040504020204" pitchFamily="49" charset="0"/>
              </a:rPr>
              <a:t>ms</a:t>
            </a:r>
            <a:r>
              <a:rPr lang="en-US" sz="1400" dirty="0">
                <a:solidFill>
                  <a:srgbClr val="FF0000"/>
                </a:solidFill>
                <a:latin typeface="Lucida Console" panose="020B0609040504020204" pitchFamily="49" charset="0"/>
              </a:rPr>
              <a:t>: Timeout was reached</a:t>
            </a:r>
          </a:p>
          <a:p>
            <a:r>
              <a:rPr lang="en-US" sz="1400" dirty="0">
                <a:solidFill>
                  <a:srgbClr val="FF0000"/>
                </a:solidFill>
                <a:latin typeface="Lucida Console" panose="020B0609040504020204" pitchFamily="49" charset="0"/>
              </a:rPr>
              <a:t>command terminated with exit code 28</a:t>
            </a:r>
          </a:p>
        </p:txBody>
      </p:sp>
      <p:sp>
        <p:nvSpPr>
          <p:cNvPr id="33" name="TextBox 32">
            <a:extLst>
              <a:ext uri="{FF2B5EF4-FFF2-40B4-BE49-F238E27FC236}">
                <a16:creationId xmlns:a16="http://schemas.microsoft.com/office/drawing/2014/main" id="{2DABC7F5-E3D6-3452-E338-2C81F66E8D34}"/>
              </a:ext>
            </a:extLst>
          </p:cNvPr>
          <p:cNvSpPr txBox="1"/>
          <p:nvPr/>
        </p:nvSpPr>
        <p:spPr>
          <a:xfrm>
            <a:off x="19883" y="3361175"/>
            <a:ext cx="12090738" cy="369332"/>
          </a:xfrm>
          <a:prstGeom prst="rect">
            <a:avLst/>
          </a:prstGeom>
          <a:noFill/>
        </p:spPr>
        <p:txBody>
          <a:bodyPr wrap="square">
            <a:spAutoFit/>
          </a:bodyPr>
          <a:lstStyle/>
          <a:p>
            <a:r>
              <a:rPr lang="en-US" b="1" dirty="0">
                <a:solidFill>
                  <a:schemeClr val="accent2"/>
                </a:solidFill>
              </a:rPr>
              <a:t>kubectl -n </a:t>
            </a:r>
            <a:r>
              <a:rPr lang="en-US" b="1" dirty="0" err="1">
                <a:solidFill>
                  <a:schemeClr val="accent2"/>
                </a:solidFill>
              </a:rPr>
              <a:t>ckad-netpol</a:t>
            </a:r>
            <a:r>
              <a:rPr lang="en-US" b="1" dirty="0">
                <a:solidFill>
                  <a:schemeClr val="accent2"/>
                </a:solidFill>
              </a:rPr>
              <a:t> exec -it </a:t>
            </a:r>
            <a:r>
              <a:rPr lang="en-US" b="1" dirty="0" err="1">
                <a:solidFill>
                  <a:schemeClr val="accent2"/>
                </a:solidFill>
              </a:rPr>
              <a:t>ckad-netpol-newpod</a:t>
            </a:r>
            <a:r>
              <a:rPr lang="en-US" b="1" dirty="0">
                <a:solidFill>
                  <a:schemeClr val="accent2"/>
                </a:solidFill>
              </a:rPr>
              <a:t> -- curl 172.16.14.107 --connect-timeout 3</a:t>
            </a:r>
          </a:p>
        </p:txBody>
      </p:sp>
      <p:sp>
        <p:nvSpPr>
          <p:cNvPr id="37" name="TextBox 36">
            <a:extLst>
              <a:ext uri="{FF2B5EF4-FFF2-40B4-BE49-F238E27FC236}">
                <a16:creationId xmlns:a16="http://schemas.microsoft.com/office/drawing/2014/main" id="{C5EA6BEC-335F-7700-A134-0255D4E8547D}"/>
              </a:ext>
            </a:extLst>
          </p:cNvPr>
          <p:cNvSpPr txBox="1"/>
          <p:nvPr/>
        </p:nvSpPr>
        <p:spPr>
          <a:xfrm>
            <a:off x="19883" y="3657002"/>
            <a:ext cx="12192000" cy="523220"/>
          </a:xfrm>
          <a:prstGeom prst="rect">
            <a:avLst/>
          </a:prstGeom>
          <a:noFill/>
        </p:spPr>
        <p:txBody>
          <a:bodyPr wrap="square">
            <a:spAutoFit/>
          </a:bodyPr>
          <a:lstStyle/>
          <a:p>
            <a:r>
              <a:rPr lang="en-US" sz="1400" dirty="0">
                <a:solidFill>
                  <a:srgbClr val="FF0000"/>
                </a:solidFill>
                <a:latin typeface="Lucida Console" panose="020B0609040504020204" pitchFamily="49" charset="0"/>
              </a:rPr>
              <a:t>curl: (28) Failed to connect to 172.16.14.107 port 80 after 3000 </a:t>
            </a:r>
            <a:r>
              <a:rPr lang="en-US" sz="1400" dirty="0" err="1">
                <a:solidFill>
                  <a:srgbClr val="FF0000"/>
                </a:solidFill>
                <a:latin typeface="Lucida Console" panose="020B0609040504020204" pitchFamily="49" charset="0"/>
              </a:rPr>
              <a:t>ms</a:t>
            </a:r>
            <a:r>
              <a:rPr lang="en-US" sz="1400" dirty="0">
                <a:solidFill>
                  <a:srgbClr val="FF0000"/>
                </a:solidFill>
                <a:latin typeface="Lucida Console" panose="020B0609040504020204" pitchFamily="49" charset="0"/>
              </a:rPr>
              <a:t>: Timeout was reached</a:t>
            </a:r>
          </a:p>
          <a:p>
            <a:r>
              <a:rPr lang="en-US" sz="1400" dirty="0">
                <a:solidFill>
                  <a:srgbClr val="FF0000"/>
                </a:solidFill>
                <a:latin typeface="Lucida Console" panose="020B0609040504020204" pitchFamily="49" charset="0"/>
              </a:rPr>
              <a:t>command terminated with exit code 28</a:t>
            </a:r>
          </a:p>
        </p:txBody>
      </p:sp>
      <p:sp>
        <p:nvSpPr>
          <p:cNvPr id="41" name="TextBox 40">
            <a:extLst>
              <a:ext uri="{FF2B5EF4-FFF2-40B4-BE49-F238E27FC236}">
                <a16:creationId xmlns:a16="http://schemas.microsoft.com/office/drawing/2014/main" id="{C6A416F1-B9E5-4F34-F38D-F9BC6BA06057}"/>
              </a:ext>
            </a:extLst>
          </p:cNvPr>
          <p:cNvSpPr txBox="1"/>
          <p:nvPr/>
        </p:nvSpPr>
        <p:spPr>
          <a:xfrm>
            <a:off x="78354" y="3517618"/>
            <a:ext cx="6881952" cy="3416320"/>
          </a:xfrm>
          <a:prstGeom prst="rect">
            <a:avLst/>
          </a:prstGeom>
          <a:solidFill>
            <a:schemeClr val="tx2"/>
          </a:solidFill>
        </p:spPr>
        <p:txBody>
          <a:bodyPr wrap="square">
            <a:spAutoFit/>
          </a:bodyPr>
          <a:lstStyle/>
          <a:p>
            <a:r>
              <a:rPr lang="en-US" sz="1200" dirty="0">
                <a:solidFill>
                  <a:schemeClr val="tx2">
                    <a:lumMod val="50000"/>
                    <a:lumOff val="50000"/>
                  </a:schemeClr>
                </a:solidFill>
                <a:latin typeface="Courier New" panose="02070309020205020404" pitchFamily="49" charset="0"/>
                <a:cs typeface="Courier New" panose="02070309020205020404" pitchFamily="49" charset="0"/>
              </a:rPr>
              <a:t>[root@master1 ~]# </a:t>
            </a:r>
            <a:r>
              <a:rPr lang="en-US" sz="1200" b="1" dirty="0">
                <a:solidFill>
                  <a:schemeClr val="tx2">
                    <a:lumMod val="50000"/>
                    <a:lumOff val="50000"/>
                  </a:schemeClr>
                </a:solidFill>
                <a:latin typeface="Courier New" panose="02070309020205020404" pitchFamily="49" charset="0"/>
                <a:cs typeface="Courier New" panose="02070309020205020404" pitchFamily="49" charset="0"/>
              </a:rPr>
              <a:t>kubectl -n </a:t>
            </a:r>
            <a:r>
              <a:rPr lang="en-US" sz="1200" b="1" dirty="0" err="1">
                <a:solidFill>
                  <a:schemeClr val="tx2">
                    <a:lumMod val="50000"/>
                    <a:lumOff val="50000"/>
                  </a:schemeClr>
                </a:solidFill>
                <a:latin typeface="Courier New" panose="02070309020205020404" pitchFamily="49" charset="0"/>
                <a:cs typeface="Courier New" panose="02070309020205020404" pitchFamily="49" charset="0"/>
              </a:rPr>
              <a:t>ckad-netpol</a:t>
            </a:r>
            <a:r>
              <a:rPr lang="en-US" sz="1200" b="1" dirty="0">
                <a:solidFill>
                  <a:schemeClr val="tx2">
                    <a:lumMod val="50000"/>
                    <a:lumOff val="50000"/>
                  </a:schemeClr>
                </a:solidFill>
                <a:latin typeface="Courier New" panose="02070309020205020404" pitchFamily="49" charset="0"/>
                <a:cs typeface="Courier New" panose="02070309020205020404" pitchFamily="49" charset="0"/>
              </a:rPr>
              <a:t> describe </a:t>
            </a:r>
            <a:r>
              <a:rPr lang="en-US" sz="1200" b="1" dirty="0" err="1">
                <a:solidFill>
                  <a:schemeClr val="tx2">
                    <a:lumMod val="50000"/>
                    <a:lumOff val="50000"/>
                  </a:schemeClr>
                </a:solidFill>
                <a:latin typeface="Courier New" panose="02070309020205020404" pitchFamily="49" charset="0"/>
                <a:cs typeface="Courier New" panose="02070309020205020404" pitchFamily="49" charset="0"/>
              </a:rPr>
              <a:t>netpol</a:t>
            </a:r>
            <a:r>
              <a:rPr lang="en-US" sz="1200" b="1" dirty="0">
                <a:solidFill>
                  <a:schemeClr val="tx2">
                    <a:lumMod val="50000"/>
                    <a:lumOff val="50000"/>
                  </a:schemeClr>
                </a:solidFill>
                <a:latin typeface="Courier New" panose="02070309020205020404" pitchFamily="49" charset="0"/>
                <a:cs typeface="Courier New" panose="02070309020205020404" pitchFamily="49" charset="0"/>
              </a:rPr>
              <a:t> allow-all </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Name:         allow-all</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Namespace:    </a:t>
            </a:r>
            <a:r>
              <a:rPr lang="en-US" sz="1200" dirty="0" err="1">
                <a:solidFill>
                  <a:schemeClr val="tx2">
                    <a:lumMod val="50000"/>
                    <a:lumOff val="50000"/>
                  </a:schemeClr>
                </a:solidFill>
                <a:latin typeface="Courier New" panose="02070309020205020404" pitchFamily="49" charset="0"/>
                <a:cs typeface="Courier New" panose="02070309020205020404" pitchFamily="49" charset="0"/>
              </a:rPr>
              <a:t>ckad-netpol</a:t>
            </a:r>
            <a:endParaRPr lang="en-US" sz="1200" dirty="0">
              <a:solidFill>
                <a:schemeClr val="tx2">
                  <a:lumMod val="50000"/>
                  <a:lumOff val="50000"/>
                </a:schemeClr>
              </a:solidFill>
              <a:latin typeface="Courier New" panose="02070309020205020404" pitchFamily="49" charset="0"/>
              <a:cs typeface="Courier New" panose="02070309020205020404" pitchFamily="49" charset="0"/>
            </a:endParaRP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Created on:   2025-03-17 22:23:58 +0530 IST</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Labels:       &lt;none&gt;</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Annotations:  &lt;none&gt;</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Spec:</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  PodSelector:     env=</a:t>
            </a:r>
            <a:r>
              <a:rPr lang="en-US" sz="1200" dirty="0" err="1">
                <a:solidFill>
                  <a:schemeClr val="tx2">
                    <a:lumMod val="50000"/>
                    <a:lumOff val="50000"/>
                  </a:schemeClr>
                </a:solidFill>
                <a:latin typeface="Courier New" panose="02070309020205020404" pitchFamily="49" charset="0"/>
                <a:cs typeface="Courier New" panose="02070309020205020404" pitchFamily="49" charset="0"/>
              </a:rPr>
              <a:t>newpod</a:t>
            </a:r>
            <a:endParaRPr lang="en-US" sz="1200" dirty="0">
              <a:solidFill>
                <a:schemeClr val="tx2">
                  <a:lumMod val="50000"/>
                  <a:lumOff val="50000"/>
                </a:schemeClr>
              </a:solidFill>
              <a:latin typeface="Courier New" panose="02070309020205020404" pitchFamily="49" charset="0"/>
              <a:cs typeface="Courier New" panose="02070309020205020404" pitchFamily="49" charset="0"/>
            </a:endParaRP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  Allowing ingress traffic:</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    To Port: &lt;any&gt; (traffic allowed to all ports)</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    From:</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      PodSelector: env=</a:t>
            </a:r>
            <a:r>
              <a:rPr lang="en-US" sz="1200" dirty="0" err="1">
                <a:solidFill>
                  <a:schemeClr val="tx2">
                    <a:lumMod val="50000"/>
                    <a:lumOff val="50000"/>
                  </a:schemeClr>
                </a:solidFill>
                <a:latin typeface="Courier New" panose="02070309020205020404" pitchFamily="49" charset="0"/>
                <a:cs typeface="Courier New" panose="02070309020205020404" pitchFamily="49" charset="0"/>
              </a:rPr>
              <a:t>newpod</a:t>
            </a:r>
            <a:endParaRPr lang="en-US" sz="1200" dirty="0">
              <a:solidFill>
                <a:schemeClr val="tx2">
                  <a:lumMod val="50000"/>
                  <a:lumOff val="50000"/>
                </a:schemeClr>
              </a:solidFill>
              <a:latin typeface="Courier New" panose="02070309020205020404" pitchFamily="49" charset="0"/>
              <a:cs typeface="Courier New" panose="02070309020205020404" pitchFamily="49" charset="0"/>
            </a:endParaRP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  Allowing egress traffic:</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    To Port: &lt;any&gt; (traffic allowed to all ports)</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    To:</a:t>
            </a: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      PodSelector: env=</a:t>
            </a:r>
            <a:r>
              <a:rPr lang="en-US" sz="1200" dirty="0" err="1">
                <a:solidFill>
                  <a:schemeClr val="tx2">
                    <a:lumMod val="50000"/>
                    <a:lumOff val="50000"/>
                  </a:schemeClr>
                </a:solidFill>
                <a:latin typeface="Courier New" panose="02070309020205020404" pitchFamily="49" charset="0"/>
                <a:cs typeface="Courier New" panose="02070309020205020404" pitchFamily="49" charset="0"/>
              </a:rPr>
              <a:t>newpod</a:t>
            </a:r>
            <a:endParaRPr lang="en-US" sz="1200" dirty="0">
              <a:solidFill>
                <a:schemeClr val="tx2">
                  <a:lumMod val="50000"/>
                  <a:lumOff val="50000"/>
                </a:schemeClr>
              </a:solidFill>
              <a:latin typeface="Courier New" panose="02070309020205020404" pitchFamily="49" charset="0"/>
              <a:cs typeface="Courier New" panose="02070309020205020404" pitchFamily="49" charset="0"/>
            </a:endParaRPr>
          </a:p>
          <a:p>
            <a:r>
              <a:rPr lang="en-US" sz="1200" dirty="0">
                <a:solidFill>
                  <a:schemeClr val="tx2">
                    <a:lumMod val="50000"/>
                    <a:lumOff val="50000"/>
                  </a:schemeClr>
                </a:solidFill>
                <a:latin typeface="Courier New" panose="02070309020205020404" pitchFamily="49" charset="0"/>
                <a:cs typeface="Courier New" panose="02070309020205020404" pitchFamily="49" charset="0"/>
              </a:rPr>
              <a:t>  Policy Types: Ingress, Egress</a:t>
            </a:r>
          </a:p>
          <a:p>
            <a:endParaRPr lang="en-US" sz="1200" dirty="0">
              <a:solidFill>
                <a:schemeClr val="tx2">
                  <a:lumMod val="50000"/>
                  <a:lumOff val="50000"/>
                </a:schemeClr>
              </a:solidFill>
            </a:endParaRPr>
          </a:p>
        </p:txBody>
      </p:sp>
      <p:sp>
        <p:nvSpPr>
          <p:cNvPr id="46" name="Rectangle 45">
            <a:extLst>
              <a:ext uri="{FF2B5EF4-FFF2-40B4-BE49-F238E27FC236}">
                <a16:creationId xmlns:a16="http://schemas.microsoft.com/office/drawing/2014/main" id="{14E1BE02-A619-AC6E-D1D7-33FA5E0485D9}"/>
              </a:ext>
            </a:extLst>
          </p:cNvPr>
          <p:cNvSpPr/>
          <p:nvPr/>
        </p:nvSpPr>
        <p:spPr>
          <a:xfrm>
            <a:off x="563165" y="5508967"/>
            <a:ext cx="2563408" cy="23382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9BF2C75-F86B-D1CD-F951-EFFBD26298EE}"/>
              </a:ext>
            </a:extLst>
          </p:cNvPr>
          <p:cNvSpPr/>
          <p:nvPr/>
        </p:nvSpPr>
        <p:spPr>
          <a:xfrm>
            <a:off x="330712" y="4790936"/>
            <a:ext cx="2563407" cy="23382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61CEA5-A7A3-097B-BBC4-DCAEF8E523E7}"/>
              </a:ext>
            </a:extLst>
          </p:cNvPr>
          <p:cNvSpPr/>
          <p:nvPr/>
        </p:nvSpPr>
        <p:spPr>
          <a:xfrm>
            <a:off x="669922" y="6249800"/>
            <a:ext cx="2456651" cy="23382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9A81569-E79B-6E41-F9FC-0FEEC7C3BC22}"/>
              </a:ext>
            </a:extLst>
          </p:cNvPr>
          <p:cNvSpPr/>
          <p:nvPr/>
        </p:nvSpPr>
        <p:spPr>
          <a:xfrm>
            <a:off x="10844350" y="1852444"/>
            <a:ext cx="1109709" cy="19065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2460A39-8582-30CC-B8A9-BE2906C90F94}"/>
              </a:ext>
            </a:extLst>
          </p:cNvPr>
          <p:cNvSpPr/>
          <p:nvPr/>
        </p:nvSpPr>
        <p:spPr>
          <a:xfrm>
            <a:off x="21671112" y="-765774"/>
            <a:ext cx="1109709" cy="23382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23575CA-9794-1F1B-B362-C1972BFF20AB}"/>
              </a:ext>
            </a:extLst>
          </p:cNvPr>
          <p:cNvSpPr txBox="1"/>
          <p:nvPr/>
        </p:nvSpPr>
        <p:spPr>
          <a:xfrm>
            <a:off x="4398885" y="4147168"/>
            <a:ext cx="11527654" cy="738664"/>
          </a:xfrm>
          <a:prstGeom prst="rect">
            <a:avLst/>
          </a:prstGeom>
          <a:noFill/>
        </p:spPr>
        <p:txBody>
          <a:bodyPr wrap="square">
            <a:spAutoFit/>
          </a:bodyPr>
          <a:lstStyle/>
          <a:p>
            <a:r>
              <a:rPr lang="en-US" sz="1050" dirty="0">
                <a:solidFill>
                  <a:schemeClr val="bg1"/>
                </a:solidFill>
                <a:latin typeface="Lucida Console" panose="020B0609040504020204" pitchFamily="49" charset="0"/>
              </a:rPr>
              <a:t>[root@master1 ~]#  kubectl -n </a:t>
            </a:r>
            <a:r>
              <a:rPr lang="en-US" sz="1050" dirty="0" err="1">
                <a:solidFill>
                  <a:schemeClr val="bg1"/>
                </a:solidFill>
                <a:latin typeface="Lucida Console" panose="020B0609040504020204" pitchFamily="49" charset="0"/>
              </a:rPr>
              <a:t>ckad-netpol</a:t>
            </a:r>
            <a:r>
              <a:rPr lang="en-US" sz="1050" dirty="0">
                <a:solidFill>
                  <a:schemeClr val="bg1"/>
                </a:solidFill>
                <a:latin typeface="Lucida Console" panose="020B0609040504020204" pitchFamily="49" charset="0"/>
              </a:rPr>
              <a:t> </a:t>
            </a:r>
            <a:r>
              <a:rPr lang="en-US" sz="1050" b="1" dirty="0">
                <a:solidFill>
                  <a:schemeClr val="accent2"/>
                </a:solidFill>
                <a:latin typeface="Lucida Console" panose="020B0609040504020204" pitchFamily="49" charset="0"/>
              </a:rPr>
              <a:t>label</a:t>
            </a:r>
            <a:r>
              <a:rPr lang="en-US" sz="1050" dirty="0">
                <a:solidFill>
                  <a:schemeClr val="bg1"/>
                </a:solidFill>
                <a:latin typeface="Lucida Console" panose="020B0609040504020204" pitchFamily="49" charset="0"/>
              </a:rPr>
              <a:t> pods db env=</a:t>
            </a:r>
            <a:r>
              <a:rPr lang="en-US" sz="1050" dirty="0" err="1">
                <a:solidFill>
                  <a:schemeClr val="bg1"/>
                </a:solidFill>
                <a:latin typeface="Lucida Console" panose="020B0609040504020204" pitchFamily="49" charset="0"/>
              </a:rPr>
              <a:t>newpod</a:t>
            </a:r>
            <a:endParaRPr lang="en-US" sz="1050" dirty="0">
              <a:solidFill>
                <a:schemeClr val="bg1"/>
              </a:solidFill>
              <a:latin typeface="Lucida Console" panose="020B0609040504020204" pitchFamily="49" charset="0"/>
            </a:endParaRPr>
          </a:p>
          <a:p>
            <a:r>
              <a:rPr lang="en-US" sz="1050" dirty="0">
                <a:solidFill>
                  <a:schemeClr val="bg1"/>
                </a:solidFill>
                <a:latin typeface="Lucida Console" panose="020B0609040504020204" pitchFamily="49" charset="0"/>
              </a:rPr>
              <a:t>pod/db labeled</a:t>
            </a:r>
          </a:p>
          <a:p>
            <a:r>
              <a:rPr lang="en-US" sz="1050" dirty="0">
                <a:solidFill>
                  <a:schemeClr val="bg1"/>
                </a:solidFill>
                <a:latin typeface="Lucida Console" panose="020B0609040504020204" pitchFamily="49" charset="0"/>
              </a:rPr>
              <a:t>[root@master1 ~]#  kubectl -n </a:t>
            </a:r>
            <a:r>
              <a:rPr lang="en-US" sz="1050" dirty="0" err="1">
                <a:solidFill>
                  <a:schemeClr val="bg1"/>
                </a:solidFill>
                <a:latin typeface="Lucida Console" panose="020B0609040504020204" pitchFamily="49" charset="0"/>
              </a:rPr>
              <a:t>ckad-netpol</a:t>
            </a:r>
            <a:r>
              <a:rPr lang="en-US" sz="1050" dirty="0">
                <a:solidFill>
                  <a:schemeClr val="bg1"/>
                </a:solidFill>
                <a:latin typeface="Lucida Console" panose="020B0609040504020204" pitchFamily="49" charset="0"/>
              </a:rPr>
              <a:t> </a:t>
            </a:r>
            <a:r>
              <a:rPr lang="en-US" sz="1050" b="1" dirty="0">
                <a:solidFill>
                  <a:schemeClr val="accent2"/>
                </a:solidFill>
                <a:latin typeface="Lucida Console" panose="020B0609040504020204" pitchFamily="49" charset="0"/>
              </a:rPr>
              <a:t>label</a:t>
            </a:r>
            <a:r>
              <a:rPr lang="en-US" sz="1050" dirty="0">
                <a:solidFill>
                  <a:schemeClr val="bg1"/>
                </a:solidFill>
                <a:latin typeface="Lucida Console" panose="020B0609040504020204" pitchFamily="49" charset="0"/>
              </a:rPr>
              <a:t> pods web env=</a:t>
            </a:r>
            <a:r>
              <a:rPr lang="en-US" sz="1050" dirty="0" err="1">
                <a:solidFill>
                  <a:schemeClr val="bg1"/>
                </a:solidFill>
                <a:latin typeface="Lucida Console" panose="020B0609040504020204" pitchFamily="49" charset="0"/>
              </a:rPr>
              <a:t>newpod</a:t>
            </a:r>
            <a:endParaRPr lang="en-US" sz="1050" dirty="0">
              <a:solidFill>
                <a:schemeClr val="bg1"/>
              </a:solidFill>
              <a:latin typeface="Lucida Console" panose="020B0609040504020204" pitchFamily="49" charset="0"/>
            </a:endParaRPr>
          </a:p>
          <a:p>
            <a:r>
              <a:rPr lang="en-US" sz="1050" dirty="0">
                <a:solidFill>
                  <a:schemeClr val="bg1"/>
                </a:solidFill>
                <a:latin typeface="Lucida Console" panose="020B0609040504020204" pitchFamily="49" charset="0"/>
              </a:rPr>
              <a:t>pod/web labeled</a:t>
            </a:r>
          </a:p>
        </p:txBody>
      </p:sp>
    </p:spTree>
    <p:extLst>
      <p:ext uri="{BB962C8B-B14F-4D97-AF65-F5344CB8AC3E}">
        <p14:creationId xmlns:p14="http://schemas.microsoft.com/office/powerpoint/2010/main" val="409659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3051"/>
                            </p:stCondLst>
                            <p:childTnLst>
                              <p:par>
                                <p:cTn id="8" presetID="42" presetClass="entr" presetSubtype="0" fill="hold"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1000"/>
                                        <p:tgtEl>
                                          <p:spTgt spid="5">
                                            <p:txEl>
                                              <p:pRg st="1" end="1"/>
                                            </p:txEl>
                                          </p:spTgt>
                                        </p:tgtEl>
                                      </p:cBhvr>
                                    </p:animEffect>
                                    <p:anim calcmode="lin" valueType="num">
                                      <p:cBhvr>
                                        <p:cTn id="1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2"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1000"/>
                                        <p:tgtEl>
                                          <p:spTgt spid="5">
                                            <p:txEl>
                                              <p:pRg st="2" end="2"/>
                                            </p:txEl>
                                          </p:spTgt>
                                        </p:tgtEl>
                                      </p:cBhvr>
                                    </p:animEffect>
                                    <p:anim calcmode="lin" valueType="num">
                                      <p:cBhvr>
                                        <p:cTn id="1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1000"/>
                                        <p:tgtEl>
                                          <p:spTgt spid="5">
                                            <p:txEl>
                                              <p:pRg st="3" end="3"/>
                                            </p:txEl>
                                          </p:spTgt>
                                        </p:tgtEl>
                                      </p:cBhvr>
                                    </p:animEffect>
                                    <p:anim calcmode="lin" valueType="num">
                                      <p:cBhvr>
                                        <p:cTn id="21"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1000"/>
                                        <p:tgtEl>
                                          <p:spTgt spid="5">
                                            <p:txEl>
                                              <p:pRg st="4" end="4"/>
                                            </p:txEl>
                                          </p:spTgt>
                                        </p:tgtEl>
                                      </p:cBhvr>
                                    </p:animEffect>
                                    <p:anim calcmode="lin" valueType="num">
                                      <p:cBhvr>
                                        <p:cTn id="2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500"/>
                            </p:stCondLst>
                            <p:childTnLst>
                              <p:par>
                                <p:cTn id="34" presetID="21"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heel(1)">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9"/>
                                        </p:tgtEl>
                                        <p:attrNameLst>
                                          <p:attrName>ppt_w</p:attrName>
                                        </p:attrNameLst>
                                      </p:cBhvr>
                                      <p:tavLst>
                                        <p:tav tm="0">
                                          <p:val>
                                            <p:strVal val="ppt_w"/>
                                          </p:val>
                                        </p:tav>
                                        <p:tav tm="100000">
                                          <p:val>
                                            <p:fltVal val="0"/>
                                          </p:val>
                                        </p:tav>
                                      </p:tavLst>
                                    </p:anim>
                                    <p:anim calcmode="lin" valueType="num">
                                      <p:cBhvr>
                                        <p:cTn id="41" dur="1000"/>
                                        <p:tgtEl>
                                          <p:spTgt spid="9"/>
                                        </p:tgtEl>
                                        <p:attrNameLst>
                                          <p:attrName>ppt_h</p:attrName>
                                        </p:attrNameLst>
                                      </p:cBhvr>
                                      <p:tavLst>
                                        <p:tav tm="0">
                                          <p:val>
                                            <p:strVal val="ppt_h"/>
                                          </p:val>
                                        </p:tav>
                                        <p:tav tm="100000">
                                          <p:val>
                                            <p:fltVal val="0"/>
                                          </p:val>
                                        </p:tav>
                                      </p:tavLst>
                                    </p:anim>
                                    <p:anim calcmode="lin" valueType="num">
                                      <p:cBhvr>
                                        <p:cTn id="42" dur="1000"/>
                                        <p:tgtEl>
                                          <p:spTgt spid="9"/>
                                        </p:tgtEl>
                                        <p:attrNameLst>
                                          <p:attrName>style.rotation</p:attrName>
                                        </p:attrNameLst>
                                      </p:cBhvr>
                                      <p:tavLst>
                                        <p:tav tm="0">
                                          <p:val>
                                            <p:fltVal val="0"/>
                                          </p:val>
                                        </p:tav>
                                        <p:tav tm="100000">
                                          <p:val>
                                            <p:fltVal val="90"/>
                                          </p:val>
                                        </p:tav>
                                      </p:tavLst>
                                    </p:anim>
                                    <p:animEffect transition="out" filter="fade">
                                      <p:cBhvr>
                                        <p:cTn id="43" dur="1000"/>
                                        <p:tgtEl>
                                          <p:spTgt spid="9"/>
                                        </p:tgtEl>
                                      </p:cBhvr>
                                    </p:animEffect>
                                    <p:set>
                                      <p:cBhvr>
                                        <p:cTn id="44" dur="1" fill="hold">
                                          <p:stCondLst>
                                            <p:cond delay="999"/>
                                          </p:stCondLst>
                                        </p:cTn>
                                        <p:tgtEl>
                                          <p:spTgt spid="9"/>
                                        </p:tgtEl>
                                        <p:attrNameLst>
                                          <p:attrName>style.visibility</p:attrName>
                                        </p:attrNameLst>
                                      </p:cBhvr>
                                      <p:to>
                                        <p:strVal val="hidden"/>
                                      </p:to>
                                    </p:set>
                                  </p:childTnLst>
                                </p:cTn>
                              </p:par>
                              <p:par>
                                <p:cTn id="45" presetID="31" presetClass="exit" presetSubtype="0" fill="hold" grpId="1" nodeType="withEffect">
                                  <p:stCondLst>
                                    <p:cond delay="0"/>
                                  </p:stCondLst>
                                  <p:childTnLst>
                                    <p:anim calcmode="lin" valueType="num">
                                      <p:cBhvr>
                                        <p:cTn id="46" dur="1000"/>
                                        <p:tgtEl>
                                          <p:spTgt spid="20"/>
                                        </p:tgtEl>
                                        <p:attrNameLst>
                                          <p:attrName>ppt_w</p:attrName>
                                        </p:attrNameLst>
                                      </p:cBhvr>
                                      <p:tavLst>
                                        <p:tav tm="0">
                                          <p:val>
                                            <p:strVal val="ppt_w"/>
                                          </p:val>
                                        </p:tav>
                                        <p:tav tm="100000">
                                          <p:val>
                                            <p:fltVal val="0"/>
                                          </p:val>
                                        </p:tav>
                                      </p:tavLst>
                                    </p:anim>
                                    <p:anim calcmode="lin" valueType="num">
                                      <p:cBhvr>
                                        <p:cTn id="47" dur="1000"/>
                                        <p:tgtEl>
                                          <p:spTgt spid="20"/>
                                        </p:tgtEl>
                                        <p:attrNameLst>
                                          <p:attrName>ppt_h</p:attrName>
                                        </p:attrNameLst>
                                      </p:cBhvr>
                                      <p:tavLst>
                                        <p:tav tm="0">
                                          <p:val>
                                            <p:strVal val="ppt_h"/>
                                          </p:val>
                                        </p:tav>
                                        <p:tav tm="100000">
                                          <p:val>
                                            <p:fltVal val="0"/>
                                          </p:val>
                                        </p:tav>
                                      </p:tavLst>
                                    </p:anim>
                                    <p:anim calcmode="lin" valueType="num">
                                      <p:cBhvr>
                                        <p:cTn id="48" dur="1000"/>
                                        <p:tgtEl>
                                          <p:spTgt spid="20"/>
                                        </p:tgtEl>
                                        <p:attrNameLst>
                                          <p:attrName>style.rotation</p:attrName>
                                        </p:attrNameLst>
                                      </p:cBhvr>
                                      <p:tavLst>
                                        <p:tav tm="0">
                                          <p:val>
                                            <p:fltVal val="0"/>
                                          </p:val>
                                        </p:tav>
                                        <p:tav tm="100000">
                                          <p:val>
                                            <p:fltVal val="90"/>
                                          </p:val>
                                        </p:tav>
                                      </p:tavLst>
                                    </p:anim>
                                    <p:animEffect transition="out" filter="fade">
                                      <p:cBhvr>
                                        <p:cTn id="49" dur="1000"/>
                                        <p:tgtEl>
                                          <p:spTgt spid="20"/>
                                        </p:tgtEl>
                                      </p:cBhvr>
                                    </p:animEffect>
                                    <p:set>
                                      <p:cBhvr>
                                        <p:cTn id="50" dur="1" fill="hold">
                                          <p:stCondLst>
                                            <p:cond delay="999"/>
                                          </p:stCondLst>
                                        </p:cTn>
                                        <p:tgtEl>
                                          <p:spTgt spid="20"/>
                                        </p:tgtEl>
                                        <p:attrNameLst>
                                          <p:attrName>style.visibility</p:attrName>
                                        </p:attrNameLst>
                                      </p:cBhvr>
                                      <p:to>
                                        <p:strVal val="hidden"/>
                                      </p:to>
                                    </p:se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par>
                          <p:cTn id="55" fill="hold">
                            <p:stCondLst>
                              <p:cond delay="1500"/>
                            </p:stCondLst>
                            <p:childTnLst>
                              <p:par>
                                <p:cTn id="56" presetID="21" presetClass="entr" presetSubtype="1"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heel(1)">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iterate type="lt">
                                    <p:tmAbs val="50"/>
                                  </p:iterate>
                                  <p:childTnLst>
                                    <p:set>
                                      <p:cBhvr>
                                        <p:cTn id="62" dur="1" fill="hold">
                                          <p:stCondLst>
                                            <p:cond delay="0"/>
                                          </p:stCondLst>
                                        </p:cTn>
                                        <p:tgtEl>
                                          <p:spTgt spid="7">
                                            <p:txEl>
                                              <p:pRg st="0" end="0"/>
                                            </p:txEl>
                                          </p:spTgt>
                                        </p:tgtEl>
                                        <p:attrNameLst>
                                          <p:attrName>style.visibility</p:attrName>
                                        </p:attrNameLst>
                                      </p:cBhvr>
                                      <p:to>
                                        <p:strVal val="visible"/>
                                      </p:to>
                                    </p:set>
                                  </p:childTnLst>
                                </p:cTn>
                              </p:par>
                              <p:par>
                                <p:cTn id="63" presetID="31" presetClass="exit" presetSubtype="0" fill="hold" nodeType="withEffect">
                                  <p:stCondLst>
                                    <p:cond delay="0"/>
                                  </p:stCondLst>
                                  <p:childTnLst>
                                    <p:anim calcmode="lin" valueType="num">
                                      <p:cBhvr>
                                        <p:cTn id="64" dur="1000"/>
                                        <p:tgtEl>
                                          <p:spTgt spid="11"/>
                                        </p:tgtEl>
                                        <p:attrNameLst>
                                          <p:attrName>ppt_w</p:attrName>
                                        </p:attrNameLst>
                                      </p:cBhvr>
                                      <p:tavLst>
                                        <p:tav tm="0">
                                          <p:val>
                                            <p:strVal val="ppt_w"/>
                                          </p:val>
                                        </p:tav>
                                        <p:tav tm="100000">
                                          <p:val>
                                            <p:fltVal val="0"/>
                                          </p:val>
                                        </p:tav>
                                      </p:tavLst>
                                    </p:anim>
                                    <p:anim calcmode="lin" valueType="num">
                                      <p:cBhvr>
                                        <p:cTn id="65" dur="1000"/>
                                        <p:tgtEl>
                                          <p:spTgt spid="11"/>
                                        </p:tgtEl>
                                        <p:attrNameLst>
                                          <p:attrName>ppt_h</p:attrName>
                                        </p:attrNameLst>
                                      </p:cBhvr>
                                      <p:tavLst>
                                        <p:tav tm="0">
                                          <p:val>
                                            <p:strVal val="ppt_h"/>
                                          </p:val>
                                        </p:tav>
                                        <p:tav tm="100000">
                                          <p:val>
                                            <p:fltVal val="0"/>
                                          </p:val>
                                        </p:tav>
                                      </p:tavLst>
                                    </p:anim>
                                    <p:anim calcmode="lin" valueType="num">
                                      <p:cBhvr>
                                        <p:cTn id="66" dur="1000"/>
                                        <p:tgtEl>
                                          <p:spTgt spid="11"/>
                                        </p:tgtEl>
                                        <p:attrNameLst>
                                          <p:attrName>style.rotation</p:attrName>
                                        </p:attrNameLst>
                                      </p:cBhvr>
                                      <p:tavLst>
                                        <p:tav tm="0">
                                          <p:val>
                                            <p:fltVal val="0"/>
                                          </p:val>
                                        </p:tav>
                                        <p:tav tm="100000">
                                          <p:val>
                                            <p:fltVal val="90"/>
                                          </p:val>
                                        </p:tav>
                                      </p:tavLst>
                                    </p:anim>
                                    <p:animEffect transition="out" filter="fade">
                                      <p:cBhvr>
                                        <p:cTn id="67" dur="1000"/>
                                        <p:tgtEl>
                                          <p:spTgt spid="11"/>
                                        </p:tgtEl>
                                      </p:cBhvr>
                                    </p:animEffect>
                                    <p:set>
                                      <p:cBhvr>
                                        <p:cTn id="68" dur="1" fill="hold">
                                          <p:stCondLst>
                                            <p:cond delay="999"/>
                                          </p:stCondLst>
                                        </p:cTn>
                                        <p:tgtEl>
                                          <p:spTgt spid="11"/>
                                        </p:tgtEl>
                                        <p:attrNameLst>
                                          <p:attrName>style.visibility</p:attrName>
                                        </p:attrNameLst>
                                      </p:cBhvr>
                                      <p:to>
                                        <p:strVal val="hidden"/>
                                      </p:to>
                                    </p:set>
                                  </p:childTnLst>
                                </p:cTn>
                              </p:par>
                              <p:par>
                                <p:cTn id="69" presetID="31" presetClass="exit" presetSubtype="0" fill="hold" grpId="1" nodeType="withEffect">
                                  <p:stCondLst>
                                    <p:cond delay="0"/>
                                  </p:stCondLst>
                                  <p:childTnLst>
                                    <p:anim calcmode="lin" valueType="num">
                                      <p:cBhvr>
                                        <p:cTn id="70" dur="1000"/>
                                        <p:tgtEl>
                                          <p:spTgt spid="21"/>
                                        </p:tgtEl>
                                        <p:attrNameLst>
                                          <p:attrName>ppt_w</p:attrName>
                                        </p:attrNameLst>
                                      </p:cBhvr>
                                      <p:tavLst>
                                        <p:tav tm="0">
                                          <p:val>
                                            <p:strVal val="ppt_w"/>
                                          </p:val>
                                        </p:tav>
                                        <p:tav tm="100000">
                                          <p:val>
                                            <p:fltVal val="0"/>
                                          </p:val>
                                        </p:tav>
                                      </p:tavLst>
                                    </p:anim>
                                    <p:anim calcmode="lin" valueType="num">
                                      <p:cBhvr>
                                        <p:cTn id="71" dur="1000"/>
                                        <p:tgtEl>
                                          <p:spTgt spid="21"/>
                                        </p:tgtEl>
                                        <p:attrNameLst>
                                          <p:attrName>ppt_h</p:attrName>
                                        </p:attrNameLst>
                                      </p:cBhvr>
                                      <p:tavLst>
                                        <p:tav tm="0">
                                          <p:val>
                                            <p:strVal val="ppt_h"/>
                                          </p:val>
                                        </p:tav>
                                        <p:tav tm="100000">
                                          <p:val>
                                            <p:fltVal val="0"/>
                                          </p:val>
                                        </p:tav>
                                      </p:tavLst>
                                    </p:anim>
                                    <p:anim calcmode="lin" valueType="num">
                                      <p:cBhvr>
                                        <p:cTn id="72" dur="1000"/>
                                        <p:tgtEl>
                                          <p:spTgt spid="21"/>
                                        </p:tgtEl>
                                        <p:attrNameLst>
                                          <p:attrName>style.rotation</p:attrName>
                                        </p:attrNameLst>
                                      </p:cBhvr>
                                      <p:tavLst>
                                        <p:tav tm="0">
                                          <p:val>
                                            <p:fltVal val="0"/>
                                          </p:val>
                                        </p:tav>
                                        <p:tav tm="100000">
                                          <p:val>
                                            <p:fltVal val="90"/>
                                          </p:val>
                                        </p:tav>
                                      </p:tavLst>
                                    </p:anim>
                                    <p:animEffect transition="out" filter="fade">
                                      <p:cBhvr>
                                        <p:cTn id="73" dur="1000"/>
                                        <p:tgtEl>
                                          <p:spTgt spid="21"/>
                                        </p:tgtEl>
                                      </p:cBhvr>
                                    </p:animEffect>
                                    <p:set>
                                      <p:cBhvr>
                                        <p:cTn id="74" dur="1" fill="hold">
                                          <p:stCondLst>
                                            <p:cond delay="999"/>
                                          </p:stCondLst>
                                        </p:cTn>
                                        <p:tgtEl>
                                          <p:spTgt spid="21"/>
                                        </p:tgtEl>
                                        <p:attrNameLst>
                                          <p:attrName>style.visibility</p:attrName>
                                        </p:attrNameLst>
                                      </p:cBhvr>
                                      <p:to>
                                        <p:strVal val="hidden"/>
                                      </p:to>
                                    </p:set>
                                  </p:childTnLst>
                                </p:cTn>
                              </p:par>
                            </p:childTnLst>
                          </p:cTn>
                        </p:par>
                        <p:par>
                          <p:cTn id="75" fill="hold">
                            <p:stCondLst>
                              <p:cond delay="4051"/>
                            </p:stCondLst>
                            <p:childTnLst>
                              <p:par>
                                <p:cTn id="76" presetID="21" presetClass="entr" presetSubtype="1" fill="hold" grpId="0" nodeType="after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heel(1)">
                                      <p:cBhvr>
                                        <p:cTn id="78" dur="500"/>
                                        <p:tgtEl>
                                          <p:spTgt spid="15"/>
                                        </p:tgtEl>
                                      </p:cBhvr>
                                    </p:animEffect>
                                  </p:childTnLst>
                                </p:cTn>
                              </p:par>
                            </p:childTnLst>
                          </p:cTn>
                        </p:par>
                        <p:par>
                          <p:cTn id="79" fill="hold">
                            <p:stCondLst>
                              <p:cond delay="4551"/>
                            </p:stCondLst>
                            <p:childTnLst>
                              <p:par>
                                <p:cTn id="80" presetID="22" presetClass="entr" presetSubtype="1" fill="hold" nodeType="after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up)">
                                      <p:cBhvr>
                                        <p:cTn id="82" dur="500"/>
                                        <p:tgtEl>
                                          <p:spTgt spid="14"/>
                                        </p:tgtEl>
                                      </p:cBhvr>
                                    </p:animEffect>
                                  </p:childTnLst>
                                </p:cTn>
                              </p:par>
                            </p:childTnLst>
                          </p:cTn>
                        </p:par>
                        <p:par>
                          <p:cTn id="83" fill="hold">
                            <p:stCondLst>
                              <p:cond delay="5051"/>
                            </p:stCondLst>
                            <p:childTnLst>
                              <p:par>
                                <p:cTn id="84" presetID="21" presetClass="entr" presetSubtype="1" fill="hold" grpId="0" nodeType="after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wheel(1)">
                                      <p:cBhvr>
                                        <p:cTn id="86" dur="500"/>
                                        <p:tgtEl>
                                          <p:spTgt spid="18"/>
                                        </p:tgtEl>
                                      </p:cBhvr>
                                    </p:animEffect>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heel(1)">
                                      <p:cBhvr>
                                        <p:cTn id="91" dur="500"/>
                                        <p:tgtEl>
                                          <p:spTgt spid="23"/>
                                        </p:tgtEl>
                                      </p:cBhvr>
                                    </p:animEffect>
                                  </p:childTnLst>
                                </p:cTn>
                              </p:par>
                            </p:childTnLst>
                          </p:cTn>
                        </p:par>
                        <p:par>
                          <p:cTn id="92" fill="hold">
                            <p:stCondLst>
                              <p:cond delay="500"/>
                            </p:stCondLst>
                            <p:childTnLst>
                              <p:par>
                                <p:cTn id="93" presetID="22" presetClass="entr" presetSubtype="1" fill="hold" nodeType="after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wipe(up)">
                                      <p:cBhvr>
                                        <p:cTn id="95" dur="500"/>
                                        <p:tgtEl>
                                          <p:spTgt spid="22"/>
                                        </p:tgtEl>
                                      </p:cBhvr>
                                    </p:animEffect>
                                  </p:childTnLst>
                                </p:cTn>
                              </p:par>
                            </p:childTnLst>
                          </p:cTn>
                        </p:par>
                        <p:par>
                          <p:cTn id="96" fill="hold">
                            <p:stCondLst>
                              <p:cond delay="1000"/>
                            </p:stCondLst>
                            <p:childTnLst>
                              <p:par>
                                <p:cTn id="97" presetID="21" presetClass="entr" presetSubtype="1"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wheel(1)">
                                      <p:cBhvr>
                                        <p:cTn id="99" dur="500"/>
                                        <p:tgtEl>
                                          <p:spTgt spid="24"/>
                                        </p:tgtEl>
                                      </p:cBhvr>
                                    </p:animEffect>
                                  </p:childTnLst>
                                </p:cTn>
                              </p:par>
                            </p:childTnLst>
                          </p:cTn>
                        </p:par>
                        <p:par>
                          <p:cTn id="100" fill="hold">
                            <p:stCondLst>
                              <p:cond delay="1500"/>
                            </p:stCondLst>
                            <p:childTnLst>
                              <p:par>
                                <p:cTn id="101" presetID="31" presetClass="exit" presetSubtype="0" fill="hold" grpId="1" nodeType="afterEffect">
                                  <p:stCondLst>
                                    <p:cond delay="0"/>
                                  </p:stCondLst>
                                  <p:childTnLst>
                                    <p:anim calcmode="lin" valueType="num">
                                      <p:cBhvr>
                                        <p:cTn id="102" dur="1000"/>
                                        <p:tgtEl>
                                          <p:spTgt spid="15"/>
                                        </p:tgtEl>
                                        <p:attrNameLst>
                                          <p:attrName>ppt_w</p:attrName>
                                        </p:attrNameLst>
                                      </p:cBhvr>
                                      <p:tavLst>
                                        <p:tav tm="0">
                                          <p:val>
                                            <p:strVal val="ppt_w"/>
                                          </p:val>
                                        </p:tav>
                                        <p:tav tm="100000">
                                          <p:val>
                                            <p:fltVal val="0"/>
                                          </p:val>
                                        </p:tav>
                                      </p:tavLst>
                                    </p:anim>
                                    <p:anim calcmode="lin" valueType="num">
                                      <p:cBhvr>
                                        <p:cTn id="103" dur="1000"/>
                                        <p:tgtEl>
                                          <p:spTgt spid="15"/>
                                        </p:tgtEl>
                                        <p:attrNameLst>
                                          <p:attrName>ppt_h</p:attrName>
                                        </p:attrNameLst>
                                      </p:cBhvr>
                                      <p:tavLst>
                                        <p:tav tm="0">
                                          <p:val>
                                            <p:strVal val="ppt_h"/>
                                          </p:val>
                                        </p:tav>
                                        <p:tav tm="100000">
                                          <p:val>
                                            <p:fltVal val="0"/>
                                          </p:val>
                                        </p:tav>
                                      </p:tavLst>
                                    </p:anim>
                                    <p:anim calcmode="lin" valueType="num">
                                      <p:cBhvr>
                                        <p:cTn id="104" dur="1000"/>
                                        <p:tgtEl>
                                          <p:spTgt spid="15"/>
                                        </p:tgtEl>
                                        <p:attrNameLst>
                                          <p:attrName>style.rotation</p:attrName>
                                        </p:attrNameLst>
                                      </p:cBhvr>
                                      <p:tavLst>
                                        <p:tav tm="0">
                                          <p:val>
                                            <p:fltVal val="0"/>
                                          </p:val>
                                        </p:tav>
                                        <p:tav tm="100000">
                                          <p:val>
                                            <p:fltVal val="90"/>
                                          </p:val>
                                        </p:tav>
                                      </p:tavLst>
                                    </p:anim>
                                    <p:animEffect transition="out" filter="fade">
                                      <p:cBhvr>
                                        <p:cTn id="105" dur="1000"/>
                                        <p:tgtEl>
                                          <p:spTgt spid="15"/>
                                        </p:tgtEl>
                                      </p:cBhvr>
                                    </p:animEffect>
                                    <p:set>
                                      <p:cBhvr>
                                        <p:cTn id="106" dur="1" fill="hold">
                                          <p:stCondLst>
                                            <p:cond delay="999"/>
                                          </p:stCondLst>
                                        </p:cTn>
                                        <p:tgtEl>
                                          <p:spTgt spid="15"/>
                                        </p:tgtEl>
                                        <p:attrNameLst>
                                          <p:attrName>style.visibility</p:attrName>
                                        </p:attrNameLst>
                                      </p:cBhvr>
                                      <p:to>
                                        <p:strVal val="hidden"/>
                                      </p:to>
                                    </p:set>
                                  </p:childTnLst>
                                </p:cTn>
                              </p:par>
                              <p:par>
                                <p:cTn id="107" presetID="31" presetClass="exit" presetSubtype="0" fill="hold" nodeType="withEffect">
                                  <p:stCondLst>
                                    <p:cond delay="0"/>
                                  </p:stCondLst>
                                  <p:childTnLst>
                                    <p:anim calcmode="lin" valueType="num">
                                      <p:cBhvr>
                                        <p:cTn id="108" dur="1000"/>
                                        <p:tgtEl>
                                          <p:spTgt spid="14"/>
                                        </p:tgtEl>
                                        <p:attrNameLst>
                                          <p:attrName>ppt_w</p:attrName>
                                        </p:attrNameLst>
                                      </p:cBhvr>
                                      <p:tavLst>
                                        <p:tav tm="0">
                                          <p:val>
                                            <p:strVal val="ppt_w"/>
                                          </p:val>
                                        </p:tav>
                                        <p:tav tm="100000">
                                          <p:val>
                                            <p:fltVal val="0"/>
                                          </p:val>
                                        </p:tav>
                                      </p:tavLst>
                                    </p:anim>
                                    <p:anim calcmode="lin" valueType="num">
                                      <p:cBhvr>
                                        <p:cTn id="109" dur="1000"/>
                                        <p:tgtEl>
                                          <p:spTgt spid="14"/>
                                        </p:tgtEl>
                                        <p:attrNameLst>
                                          <p:attrName>ppt_h</p:attrName>
                                        </p:attrNameLst>
                                      </p:cBhvr>
                                      <p:tavLst>
                                        <p:tav tm="0">
                                          <p:val>
                                            <p:strVal val="ppt_h"/>
                                          </p:val>
                                        </p:tav>
                                        <p:tav tm="100000">
                                          <p:val>
                                            <p:fltVal val="0"/>
                                          </p:val>
                                        </p:tav>
                                      </p:tavLst>
                                    </p:anim>
                                    <p:anim calcmode="lin" valueType="num">
                                      <p:cBhvr>
                                        <p:cTn id="110" dur="1000"/>
                                        <p:tgtEl>
                                          <p:spTgt spid="14"/>
                                        </p:tgtEl>
                                        <p:attrNameLst>
                                          <p:attrName>style.rotation</p:attrName>
                                        </p:attrNameLst>
                                      </p:cBhvr>
                                      <p:tavLst>
                                        <p:tav tm="0">
                                          <p:val>
                                            <p:fltVal val="0"/>
                                          </p:val>
                                        </p:tav>
                                        <p:tav tm="100000">
                                          <p:val>
                                            <p:fltVal val="90"/>
                                          </p:val>
                                        </p:tav>
                                      </p:tavLst>
                                    </p:anim>
                                    <p:animEffect transition="out" filter="fade">
                                      <p:cBhvr>
                                        <p:cTn id="111" dur="1000"/>
                                        <p:tgtEl>
                                          <p:spTgt spid="14"/>
                                        </p:tgtEl>
                                      </p:cBhvr>
                                    </p:animEffect>
                                    <p:set>
                                      <p:cBhvr>
                                        <p:cTn id="112" dur="1" fill="hold">
                                          <p:stCondLst>
                                            <p:cond delay="999"/>
                                          </p:stCondLst>
                                        </p:cTn>
                                        <p:tgtEl>
                                          <p:spTgt spid="14"/>
                                        </p:tgtEl>
                                        <p:attrNameLst>
                                          <p:attrName>style.visibility</p:attrName>
                                        </p:attrNameLst>
                                      </p:cBhvr>
                                      <p:to>
                                        <p:strVal val="hidden"/>
                                      </p:to>
                                    </p:set>
                                  </p:childTnLst>
                                </p:cTn>
                              </p:par>
                              <p:par>
                                <p:cTn id="113" presetID="31" presetClass="exit" presetSubtype="0" fill="hold" grpId="1" nodeType="withEffect">
                                  <p:stCondLst>
                                    <p:cond delay="0"/>
                                  </p:stCondLst>
                                  <p:childTnLst>
                                    <p:anim calcmode="lin" valueType="num">
                                      <p:cBhvr>
                                        <p:cTn id="114" dur="1000"/>
                                        <p:tgtEl>
                                          <p:spTgt spid="18"/>
                                        </p:tgtEl>
                                        <p:attrNameLst>
                                          <p:attrName>ppt_w</p:attrName>
                                        </p:attrNameLst>
                                      </p:cBhvr>
                                      <p:tavLst>
                                        <p:tav tm="0">
                                          <p:val>
                                            <p:strVal val="ppt_w"/>
                                          </p:val>
                                        </p:tav>
                                        <p:tav tm="100000">
                                          <p:val>
                                            <p:fltVal val="0"/>
                                          </p:val>
                                        </p:tav>
                                      </p:tavLst>
                                    </p:anim>
                                    <p:anim calcmode="lin" valueType="num">
                                      <p:cBhvr>
                                        <p:cTn id="115" dur="1000"/>
                                        <p:tgtEl>
                                          <p:spTgt spid="18"/>
                                        </p:tgtEl>
                                        <p:attrNameLst>
                                          <p:attrName>ppt_h</p:attrName>
                                        </p:attrNameLst>
                                      </p:cBhvr>
                                      <p:tavLst>
                                        <p:tav tm="0">
                                          <p:val>
                                            <p:strVal val="ppt_h"/>
                                          </p:val>
                                        </p:tav>
                                        <p:tav tm="100000">
                                          <p:val>
                                            <p:fltVal val="0"/>
                                          </p:val>
                                        </p:tav>
                                      </p:tavLst>
                                    </p:anim>
                                    <p:anim calcmode="lin" valueType="num">
                                      <p:cBhvr>
                                        <p:cTn id="116" dur="1000"/>
                                        <p:tgtEl>
                                          <p:spTgt spid="18"/>
                                        </p:tgtEl>
                                        <p:attrNameLst>
                                          <p:attrName>style.rotation</p:attrName>
                                        </p:attrNameLst>
                                      </p:cBhvr>
                                      <p:tavLst>
                                        <p:tav tm="0">
                                          <p:val>
                                            <p:fltVal val="0"/>
                                          </p:val>
                                        </p:tav>
                                        <p:tav tm="100000">
                                          <p:val>
                                            <p:fltVal val="90"/>
                                          </p:val>
                                        </p:tav>
                                      </p:tavLst>
                                    </p:anim>
                                    <p:animEffect transition="out" filter="fade">
                                      <p:cBhvr>
                                        <p:cTn id="117" dur="1000"/>
                                        <p:tgtEl>
                                          <p:spTgt spid="18"/>
                                        </p:tgtEl>
                                      </p:cBhvr>
                                    </p:animEffect>
                                    <p:set>
                                      <p:cBhvr>
                                        <p:cTn id="118" dur="1" fill="hold">
                                          <p:stCondLst>
                                            <p:cond delay="999"/>
                                          </p:stCondLst>
                                        </p:cTn>
                                        <p:tgtEl>
                                          <p:spTgt spid="18"/>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p:cTn id="123" dur="500" fill="hold"/>
                                        <p:tgtEl>
                                          <p:spTgt spid="31"/>
                                        </p:tgtEl>
                                        <p:attrNameLst>
                                          <p:attrName>ppt_w</p:attrName>
                                        </p:attrNameLst>
                                      </p:cBhvr>
                                      <p:tavLst>
                                        <p:tav tm="0">
                                          <p:val>
                                            <p:fltVal val="0"/>
                                          </p:val>
                                        </p:tav>
                                        <p:tav tm="100000">
                                          <p:val>
                                            <p:strVal val="#ppt_w"/>
                                          </p:val>
                                        </p:tav>
                                      </p:tavLst>
                                    </p:anim>
                                    <p:anim calcmode="lin" valueType="num">
                                      <p:cBhvr>
                                        <p:cTn id="124" dur="500" fill="hold"/>
                                        <p:tgtEl>
                                          <p:spTgt spid="31"/>
                                        </p:tgtEl>
                                        <p:attrNameLst>
                                          <p:attrName>ppt_h</p:attrName>
                                        </p:attrNameLst>
                                      </p:cBhvr>
                                      <p:tavLst>
                                        <p:tav tm="0">
                                          <p:val>
                                            <p:fltVal val="0"/>
                                          </p:val>
                                        </p:tav>
                                        <p:tav tm="100000">
                                          <p:val>
                                            <p:strVal val="#ppt_h"/>
                                          </p:val>
                                        </p:tav>
                                      </p:tavLst>
                                    </p:anim>
                                    <p:animEffect transition="in" filter="fade">
                                      <p:cBhvr>
                                        <p:cTn id="125" dur="500"/>
                                        <p:tgtEl>
                                          <p:spTgt spid="31"/>
                                        </p:tgtEl>
                                      </p:cBhvr>
                                    </p:animEffect>
                                  </p:childTnLst>
                                </p:cTn>
                              </p:par>
                            </p:childTnLst>
                          </p:cTn>
                        </p:par>
                        <p:par>
                          <p:cTn id="126" fill="hold">
                            <p:stCondLst>
                              <p:cond delay="500"/>
                            </p:stCondLst>
                            <p:childTnLst>
                              <p:par>
                                <p:cTn id="127" presetID="31" presetClass="exit" presetSubtype="0" fill="hold" grpId="1" nodeType="afterEffect">
                                  <p:stCondLst>
                                    <p:cond delay="0"/>
                                  </p:stCondLst>
                                  <p:childTnLst>
                                    <p:anim calcmode="lin" valueType="num">
                                      <p:cBhvr>
                                        <p:cTn id="128" dur="1000"/>
                                        <p:tgtEl>
                                          <p:spTgt spid="23"/>
                                        </p:tgtEl>
                                        <p:attrNameLst>
                                          <p:attrName>ppt_w</p:attrName>
                                        </p:attrNameLst>
                                      </p:cBhvr>
                                      <p:tavLst>
                                        <p:tav tm="0">
                                          <p:val>
                                            <p:strVal val="ppt_w"/>
                                          </p:val>
                                        </p:tav>
                                        <p:tav tm="100000">
                                          <p:val>
                                            <p:fltVal val="0"/>
                                          </p:val>
                                        </p:tav>
                                      </p:tavLst>
                                    </p:anim>
                                    <p:anim calcmode="lin" valueType="num">
                                      <p:cBhvr>
                                        <p:cTn id="129" dur="1000"/>
                                        <p:tgtEl>
                                          <p:spTgt spid="23"/>
                                        </p:tgtEl>
                                        <p:attrNameLst>
                                          <p:attrName>ppt_h</p:attrName>
                                        </p:attrNameLst>
                                      </p:cBhvr>
                                      <p:tavLst>
                                        <p:tav tm="0">
                                          <p:val>
                                            <p:strVal val="ppt_h"/>
                                          </p:val>
                                        </p:tav>
                                        <p:tav tm="100000">
                                          <p:val>
                                            <p:fltVal val="0"/>
                                          </p:val>
                                        </p:tav>
                                      </p:tavLst>
                                    </p:anim>
                                    <p:anim calcmode="lin" valueType="num">
                                      <p:cBhvr>
                                        <p:cTn id="130" dur="1000"/>
                                        <p:tgtEl>
                                          <p:spTgt spid="23"/>
                                        </p:tgtEl>
                                        <p:attrNameLst>
                                          <p:attrName>style.rotation</p:attrName>
                                        </p:attrNameLst>
                                      </p:cBhvr>
                                      <p:tavLst>
                                        <p:tav tm="0">
                                          <p:val>
                                            <p:fltVal val="0"/>
                                          </p:val>
                                        </p:tav>
                                        <p:tav tm="100000">
                                          <p:val>
                                            <p:fltVal val="90"/>
                                          </p:val>
                                        </p:tav>
                                      </p:tavLst>
                                    </p:anim>
                                    <p:animEffect transition="out" filter="fade">
                                      <p:cBhvr>
                                        <p:cTn id="131" dur="1000"/>
                                        <p:tgtEl>
                                          <p:spTgt spid="23"/>
                                        </p:tgtEl>
                                      </p:cBhvr>
                                    </p:animEffect>
                                    <p:set>
                                      <p:cBhvr>
                                        <p:cTn id="132" dur="1" fill="hold">
                                          <p:stCondLst>
                                            <p:cond delay="999"/>
                                          </p:stCondLst>
                                        </p:cTn>
                                        <p:tgtEl>
                                          <p:spTgt spid="23"/>
                                        </p:tgtEl>
                                        <p:attrNameLst>
                                          <p:attrName>style.visibility</p:attrName>
                                        </p:attrNameLst>
                                      </p:cBhvr>
                                      <p:to>
                                        <p:strVal val="hidden"/>
                                      </p:to>
                                    </p:set>
                                  </p:childTnLst>
                                </p:cTn>
                              </p:par>
                              <p:par>
                                <p:cTn id="133" presetID="31" presetClass="exit" presetSubtype="0" fill="hold" nodeType="withEffect">
                                  <p:stCondLst>
                                    <p:cond delay="0"/>
                                  </p:stCondLst>
                                  <p:childTnLst>
                                    <p:anim calcmode="lin" valueType="num">
                                      <p:cBhvr>
                                        <p:cTn id="134" dur="1000"/>
                                        <p:tgtEl>
                                          <p:spTgt spid="22"/>
                                        </p:tgtEl>
                                        <p:attrNameLst>
                                          <p:attrName>ppt_w</p:attrName>
                                        </p:attrNameLst>
                                      </p:cBhvr>
                                      <p:tavLst>
                                        <p:tav tm="0">
                                          <p:val>
                                            <p:strVal val="ppt_w"/>
                                          </p:val>
                                        </p:tav>
                                        <p:tav tm="100000">
                                          <p:val>
                                            <p:fltVal val="0"/>
                                          </p:val>
                                        </p:tav>
                                      </p:tavLst>
                                    </p:anim>
                                    <p:anim calcmode="lin" valueType="num">
                                      <p:cBhvr>
                                        <p:cTn id="135" dur="1000"/>
                                        <p:tgtEl>
                                          <p:spTgt spid="22"/>
                                        </p:tgtEl>
                                        <p:attrNameLst>
                                          <p:attrName>ppt_h</p:attrName>
                                        </p:attrNameLst>
                                      </p:cBhvr>
                                      <p:tavLst>
                                        <p:tav tm="0">
                                          <p:val>
                                            <p:strVal val="ppt_h"/>
                                          </p:val>
                                        </p:tav>
                                        <p:tav tm="100000">
                                          <p:val>
                                            <p:fltVal val="0"/>
                                          </p:val>
                                        </p:tav>
                                      </p:tavLst>
                                    </p:anim>
                                    <p:anim calcmode="lin" valueType="num">
                                      <p:cBhvr>
                                        <p:cTn id="136" dur="1000"/>
                                        <p:tgtEl>
                                          <p:spTgt spid="22"/>
                                        </p:tgtEl>
                                        <p:attrNameLst>
                                          <p:attrName>style.rotation</p:attrName>
                                        </p:attrNameLst>
                                      </p:cBhvr>
                                      <p:tavLst>
                                        <p:tav tm="0">
                                          <p:val>
                                            <p:fltVal val="0"/>
                                          </p:val>
                                        </p:tav>
                                        <p:tav tm="100000">
                                          <p:val>
                                            <p:fltVal val="90"/>
                                          </p:val>
                                        </p:tav>
                                      </p:tavLst>
                                    </p:anim>
                                    <p:animEffect transition="out" filter="fade">
                                      <p:cBhvr>
                                        <p:cTn id="137" dur="1000"/>
                                        <p:tgtEl>
                                          <p:spTgt spid="22"/>
                                        </p:tgtEl>
                                      </p:cBhvr>
                                    </p:animEffect>
                                    <p:set>
                                      <p:cBhvr>
                                        <p:cTn id="138" dur="1" fill="hold">
                                          <p:stCondLst>
                                            <p:cond delay="999"/>
                                          </p:stCondLst>
                                        </p:cTn>
                                        <p:tgtEl>
                                          <p:spTgt spid="22"/>
                                        </p:tgtEl>
                                        <p:attrNameLst>
                                          <p:attrName>style.visibility</p:attrName>
                                        </p:attrNameLst>
                                      </p:cBhvr>
                                      <p:to>
                                        <p:strVal val="hidden"/>
                                      </p:to>
                                    </p:set>
                                  </p:childTnLst>
                                </p:cTn>
                              </p:par>
                              <p:par>
                                <p:cTn id="139" presetID="31" presetClass="exit" presetSubtype="0" fill="hold" grpId="1" nodeType="withEffect">
                                  <p:stCondLst>
                                    <p:cond delay="0"/>
                                  </p:stCondLst>
                                  <p:childTnLst>
                                    <p:anim calcmode="lin" valueType="num">
                                      <p:cBhvr>
                                        <p:cTn id="140" dur="1000"/>
                                        <p:tgtEl>
                                          <p:spTgt spid="24"/>
                                        </p:tgtEl>
                                        <p:attrNameLst>
                                          <p:attrName>ppt_w</p:attrName>
                                        </p:attrNameLst>
                                      </p:cBhvr>
                                      <p:tavLst>
                                        <p:tav tm="0">
                                          <p:val>
                                            <p:strVal val="ppt_w"/>
                                          </p:val>
                                        </p:tav>
                                        <p:tav tm="100000">
                                          <p:val>
                                            <p:fltVal val="0"/>
                                          </p:val>
                                        </p:tav>
                                      </p:tavLst>
                                    </p:anim>
                                    <p:anim calcmode="lin" valueType="num">
                                      <p:cBhvr>
                                        <p:cTn id="141" dur="1000"/>
                                        <p:tgtEl>
                                          <p:spTgt spid="24"/>
                                        </p:tgtEl>
                                        <p:attrNameLst>
                                          <p:attrName>ppt_h</p:attrName>
                                        </p:attrNameLst>
                                      </p:cBhvr>
                                      <p:tavLst>
                                        <p:tav tm="0">
                                          <p:val>
                                            <p:strVal val="ppt_h"/>
                                          </p:val>
                                        </p:tav>
                                        <p:tav tm="100000">
                                          <p:val>
                                            <p:fltVal val="0"/>
                                          </p:val>
                                        </p:tav>
                                      </p:tavLst>
                                    </p:anim>
                                    <p:anim calcmode="lin" valueType="num">
                                      <p:cBhvr>
                                        <p:cTn id="142" dur="1000"/>
                                        <p:tgtEl>
                                          <p:spTgt spid="24"/>
                                        </p:tgtEl>
                                        <p:attrNameLst>
                                          <p:attrName>style.rotation</p:attrName>
                                        </p:attrNameLst>
                                      </p:cBhvr>
                                      <p:tavLst>
                                        <p:tav tm="0">
                                          <p:val>
                                            <p:fltVal val="0"/>
                                          </p:val>
                                        </p:tav>
                                        <p:tav tm="100000">
                                          <p:val>
                                            <p:fltVal val="90"/>
                                          </p:val>
                                        </p:tav>
                                      </p:tavLst>
                                    </p:anim>
                                    <p:animEffect transition="out" filter="fade">
                                      <p:cBhvr>
                                        <p:cTn id="143" dur="1000"/>
                                        <p:tgtEl>
                                          <p:spTgt spid="24"/>
                                        </p:tgtEl>
                                      </p:cBhvr>
                                    </p:animEffect>
                                    <p:set>
                                      <p:cBhvr>
                                        <p:cTn id="144" dur="1" fill="hold">
                                          <p:stCondLst>
                                            <p:cond delay="999"/>
                                          </p:stCondLst>
                                        </p:cTn>
                                        <p:tgtEl>
                                          <p:spTgt spid="24"/>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iterate type="lt">
                                    <p:tmAbs val="50"/>
                                  </p:iterate>
                                  <p:childTnLst>
                                    <p:set>
                                      <p:cBhvr>
                                        <p:cTn id="148" dur="1" fill="hold">
                                          <p:stCondLst>
                                            <p:cond delay="0"/>
                                          </p:stCondLst>
                                        </p:cTn>
                                        <p:tgtEl>
                                          <p:spTgt spid="33"/>
                                        </p:tgtEl>
                                        <p:attrNameLst>
                                          <p:attrName>style.visibility</p:attrName>
                                        </p:attrNameLst>
                                      </p:cBhvr>
                                      <p:to>
                                        <p:strVal val="visible"/>
                                      </p:to>
                                    </p:set>
                                  </p:childTnLst>
                                </p:cTn>
                              </p:par>
                            </p:childTnLst>
                          </p:cTn>
                        </p:par>
                        <p:par>
                          <p:cTn id="149" fill="hold">
                            <p:stCondLst>
                              <p:cond delay="4051"/>
                            </p:stCondLst>
                            <p:childTnLst>
                              <p:par>
                                <p:cTn id="150" presetID="53" presetClass="entr" presetSubtype="16" fill="hold" grpId="0" nodeType="afterEffect">
                                  <p:stCondLst>
                                    <p:cond delay="0"/>
                                  </p:stCondLst>
                                  <p:childTnLst>
                                    <p:set>
                                      <p:cBhvr>
                                        <p:cTn id="151" dur="1" fill="hold">
                                          <p:stCondLst>
                                            <p:cond delay="0"/>
                                          </p:stCondLst>
                                        </p:cTn>
                                        <p:tgtEl>
                                          <p:spTgt spid="37"/>
                                        </p:tgtEl>
                                        <p:attrNameLst>
                                          <p:attrName>style.visibility</p:attrName>
                                        </p:attrNameLst>
                                      </p:cBhvr>
                                      <p:to>
                                        <p:strVal val="visible"/>
                                      </p:to>
                                    </p:set>
                                    <p:anim calcmode="lin" valueType="num">
                                      <p:cBhvr>
                                        <p:cTn id="152" dur="500" fill="hold"/>
                                        <p:tgtEl>
                                          <p:spTgt spid="37"/>
                                        </p:tgtEl>
                                        <p:attrNameLst>
                                          <p:attrName>ppt_w</p:attrName>
                                        </p:attrNameLst>
                                      </p:cBhvr>
                                      <p:tavLst>
                                        <p:tav tm="0">
                                          <p:val>
                                            <p:fltVal val="0"/>
                                          </p:val>
                                        </p:tav>
                                        <p:tav tm="100000">
                                          <p:val>
                                            <p:strVal val="#ppt_w"/>
                                          </p:val>
                                        </p:tav>
                                      </p:tavLst>
                                    </p:anim>
                                    <p:anim calcmode="lin" valueType="num">
                                      <p:cBhvr>
                                        <p:cTn id="153" dur="500" fill="hold"/>
                                        <p:tgtEl>
                                          <p:spTgt spid="37"/>
                                        </p:tgtEl>
                                        <p:attrNameLst>
                                          <p:attrName>ppt_h</p:attrName>
                                        </p:attrNameLst>
                                      </p:cBhvr>
                                      <p:tavLst>
                                        <p:tav tm="0">
                                          <p:val>
                                            <p:fltVal val="0"/>
                                          </p:val>
                                        </p:tav>
                                        <p:tav tm="100000">
                                          <p:val>
                                            <p:strVal val="#ppt_h"/>
                                          </p:val>
                                        </p:tav>
                                      </p:tavLst>
                                    </p:anim>
                                    <p:animEffect transition="in" filter="fade">
                                      <p:cBhvr>
                                        <p:cTn id="154" dur="500"/>
                                        <p:tgtEl>
                                          <p:spTgt spid="37"/>
                                        </p:tgtEl>
                                      </p:cBhvr>
                                    </p:animEffect>
                                  </p:childTnLst>
                                </p:cTn>
                              </p:par>
                            </p:childTnLst>
                          </p:cTn>
                        </p:par>
                      </p:childTnLst>
                    </p:cTn>
                  </p:par>
                  <p:par>
                    <p:cTn id="155" fill="hold">
                      <p:stCondLst>
                        <p:cond delay="indefinite"/>
                      </p:stCondLst>
                      <p:childTnLst>
                        <p:par>
                          <p:cTn id="156" fill="hold">
                            <p:stCondLst>
                              <p:cond delay="0"/>
                            </p:stCondLst>
                            <p:childTnLst>
                              <p:par>
                                <p:cTn id="157" presetID="53" presetClass="entr" presetSubtype="16" fill="hold" grpId="0" nodeType="clickEffect">
                                  <p:stCondLst>
                                    <p:cond delay="0"/>
                                  </p:stCondLst>
                                  <p:childTnLst>
                                    <p:set>
                                      <p:cBhvr>
                                        <p:cTn id="158" dur="1" fill="hold">
                                          <p:stCondLst>
                                            <p:cond delay="0"/>
                                          </p:stCondLst>
                                        </p:cTn>
                                        <p:tgtEl>
                                          <p:spTgt spid="41"/>
                                        </p:tgtEl>
                                        <p:attrNameLst>
                                          <p:attrName>style.visibility</p:attrName>
                                        </p:attrNameLst>
                                      </p:cBhvr>
                                      <p:to>
                                        <p:strVal val="visible"/>
                                      </p:to>
                                    </p:set>
                                    <p:anim calcmode="lin" valueType="num">
                                      <p:cBhvr>
                                        <p:cTn id="159" dur="500" fill="hold"/>
                                        <p:tgtEl>
                                          <p:spTgt spid="41"/>
                                        </p:tgtEl>
                                        <p:attrNameLst>
                                          <p:attrName>ppt_w</p:attrName>
                                        </p:attrNameLst>
                                      </p:cBhvr>
                                      <p:tavLst>
                                        <p:tav tm="0">
                                          <p:val>
                                            <p:fltVal val="0"/>
                                          </p:val>
                                        </p:tav>
                                        <p:tav tm="100000">
                                          <p:val>
                                            <p:strVal val="#ppt_w"/>
                                          </p:val>
                                        </p:tav>
                                      </p:tavLst>
                                    </p:anim>
                                    <p:anim calcmode="lin" valueType="num">
                                      <p:cBhvr>
                                        <p:cTn id="160" dur="500" fill="hold"/>
                                        <p:tgtEl>
                                          <p:spTgt spid="41"/>
                                        </p:tgtEl>
                                        <p:attrNameLst>
                                          <p:attrName>ppt_h</p:attrName>
                                        </p:attrNameLst>
                                      </p:cBhvr>
                                      <p:tavLst>
                                        <p:tav tm="0">
                                          <p:val>
                                            <p:fltVal val="0"/>
                                          </p:val>
                                        </p:tav>
                                        <p:tav tm="100000">
                                          <p:val>
                                            <p:strVal val="#ppt_h"/>
                                          </p:val>
                                        </p:tav>
                                      </p:tavLst>
                                    </p:anim>
                                    <p:animEffect transition="in" filter="fade">
                                      <p:cBhvr>
                                        <p:cTn id="161" dur="500"/>
                                        <p:tgtEl>
                                          <p:spTgt spid="41"/>
                                        </p:tgtEl>
                                      </p:cBhvr>
                                    </p:animEffect>
                                  </p:childTnLst>
                                </p:cTn>
                              </p:par>
                            </p:childTnLst>
                          </p:cTn>
                        </p:par>
                      </p:childTnLst>
                    </p:cTn>
                  </p:par>
                  <p:par>
                    <p:cTn id="162" fill="hold">
                      <p:stCondLst>
                        <p:cond delay="indefinite"/>
                      </p:stCondLst>
                      <p:childTnLst>
                        <p:par>
                          <p:cTn id="163" fill="hold">
                            <p:stCondLst>
                              <p:cond delay="0"/>
                            </p:stCondLst>
                            <p:childTnLst>
                              <p:par>
                                <p:cTn id="164" presetID="21" presetClass="entr" presetSubtype="1" fill="hold" grpId="0" nodeType="clickEffect">
                                  <p:stCondLst>
                                    <p:cond delay="0"/>
                                  </p:stCondLst>
                                  <p:childTnLst>
                                    <p:set>
                                      <p:cBhvr>
                                        <p:cTn id="165" dur="1" fill="hold">
                                          <p:stCondLst>
                                            <p:cond delay="0"/>
                                          </p:stCondLst>
                                        </p:cTn>
                                        <p:tgtEl>
                                          <p:spTgt spid="46"/>
                                        </p:tgtEl>
                                        <p:attrNameLst>
                                          <p:attrName>style.visibility</p:attrName>
                                        </p:attrNameLst>
                                      </p:cBhvr>
                                      <p:to>
                                        <p:strVal val="visible"/>
                                      </p:to>
                                    </p:set>
                                    <p:animEffect transition="in" filter="wheel(1)">
                                      <p:cBhvr>
                                        <p:cTn id="166" dur="500"/>
                                        <p:tgtEl>
                                          <p:spTgt spid="46"/>
                                        </p:tgtEl>
                                      </p:cBhvr>
                                    </p:animEffect>
                                  </p:childTnLst>
                                </p:cTn>
                              </p:par>
                            </p:childTnLst>
                          </p:cTn>
                        </p:par>
                        <p:par>
                          <p:cTn id="167" fill="hold">
                            <p:stCondLst>
                              <p:cond delay="500"/>
                            </p:stCondLst>
                            <p:childTnLst>
                              <p:par>
                                <p:cTn id="168" presetID="21" presetClass="entr" presetSubtype="1" fill="hold" grpId="0" nodeType="after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wheel(1)">
                                      <p:cBhvr>
                                        <p:cTn id="170" dur="500"/>
                                        <p:tgtEl>
                                          <p:spTgt spid="47"/>
                                        </p:tgtEl>
                                      </p:cBhvr>
                                    </p:animEffect>
                                  </p:childTnLst>
                                </p:cTn>
                              </p:par>
                            </p:childTnLst>
                          </p:cTn>
                        </p:par>
                        <p:par>
                          <p:cTn id="171" fill="hold">
                            <p:stCondLst>
                              <p:cond delay="1000"/>
                            </p:stCondLst>
                            <p:childTnLst>
                              <p:par>
                                <p:cTn id="172" presetID="21" presetClass="entr" presetSubtype="1" fill="hold" grpId="0" nodeType="after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wheel(1)">
                                      <p:cBhvr>
                                        <p:cTn id="174" dur="500"/>
                                        <p:tgtEl>
                                          <p:spTgt spid="48"/>
                                        </p:tgtEl>
                                      </p:cBhvr>
                                    </p:animEffect>
                                  </p:childTnLst>
                                </p:cTn>
                              </p:par>
                            </p:childTnLst>
                          </p:cTn>
                        </p:par>
                        <p:par>
                          <p:cTn id="175" fill="hold">
                            <p:stCondLst>
                              <p:cond delay="1500"/>
                            </p:stCondLst>
                            <p:childTnLst>
                              <p:par>
                                <p:cTn id="176" presetID="21" presetClass="entr" presetSubtype="1" fill="hold" grpId="0" nodeType="afterEffect">
                                  <p:stCondLst>
                                    <p:cond delay="0"/>
                                  </p:stCondLst>
                                  <p:childTnLst>
                                    <p:set>
                                      <p:cBhvr>
                                        <p:cTn id="177" dur="1" fill="hold">
                                          <p:stCondLst>
                                            <p:cond delay="0"/>
                                          </p:stCondLst>
                                        </p:cTn>
                                        <p:tgtEl>
                                          <p:spTgt spid="49"/>
                                        </p:tgtEl>
                                        <p:attrNameLst>
                                          <p:attrName>style.visibility</p:attrName>
                                        </p:attrNameLst>
                                      </p:cBhvr>
                                      <p:to>
                                        <p:strVal val="visible"/>
                                      </p:to>
                                    </p:set>
                                    <p:animEffect transition="in" filter="wheel(1)">
                                      <p:cBhvr>
                                        <p:cTn id="178" dur="500"/>
                                        <p:tgtEl>
                                          <p:spTgt spid="49"/>
                                        </p:tgtEl>
                                      </p:cBhvr>
                                    </p:animEffect>
                                  </p:childTnLst>
                                </p:cTn>
                              </p:par>
                            </p:childTnLst>
                          </p:cTn>
                        </p:par>
                        <p:par>
                          <p:cTn id="179" fill="hold">
                            <p:stCondLst>
                              <p:cond delay="2000"/>
                            </p:stCondLst>
                            <p:childTnLst>
                              <p:par>
                                <p:cTn id="180" presetID="21" presetClass="entr" presetSubtype="1" fill="hold" grpId="0" nodeType="afterEffect">
                                  <p:stCondLst>
                                    <p:cond delay="0"/>
                                  </p:stCondLst>
                                  <p:childTnLst>
                                    <p:set>
                                      <p:cBhvr>
                                        <p:cTn id="181" dur="1" fill="hold">
                                          <p:stCondLst>
                                            <p:cond delay="0"/>
                                          </p:stCondLst>
                                        </p:cTn>
                                        <p:tgtEl>
                                          <p:spTgt spid="50"/>
                                        </p:tgtEl>
                                        <p:attrNameLst>
                                          <p:attrName>style.visibility</p:attrName>
                                        </p:attrNameLst>
                                      </p:cBhvr>
                                      <p:to>
                                        <p:strVal val="visible"/>
                                      </p:to>
                                    </p:set>
                                    <p:animEffect transition="in" filter="wheel(1)">
                                      <p:cBhvr>
                                        <p:cTn id="182" dur="500"/>
                                        <p:tgtEl>
                                          <p:spTgt spid="50"/>
                                        </p:tgtEl>
                                      </p:cBhvr>
                                    </p:animEffect>
                                  </p:childTnLst>
                                </p:cTn>
                              </p:par>
                            </p:childTnLst>
                          </p:cTn>
                        </p:par>
                        <p:par>
                          <p:cTn id="183" fill="hold">
                            <p:stCondLst>
                              <p:cond delay="2500"/>
                            </p:stCondLst>
                            <p:childTnLst>
                              <p:par>
                                <p:cTn id="184" presetID="21" presetClass="entr" presetSubtype="1" fill="hold" grpId="2" nodeType="afterEffect">
                                  <p:stCondLst>
                                    <p:cond delay="0"/>
                                  </p:stCondLst>
                                  <p:childTnLst>
                                    <p:set>
                                      <p:cBhvr>
                                        <p:cTn id="185" dur="1" fill="hold">
                                          <p:stCondLst>
                                            <p:cond delay="0"/>
                                          </p:stCondLst>
                                        </p:cTn>
                                        <p:tgtEl>
                                          <p:spTgt spid="15"/>
                                        </p:tgtEl>
                                        <p:attrNameLst>
                                          <p:attrName>style.visibility</p:attrName>
                                        </p:attrNameLst>
                                      </p:cBhvr>
                                      <p:to>
                                        <p:strVal val="visible"/>
                                      </p:to>
                                    </p:set>
                                    <p:animEffect transition="in" filter="wheel(1)">
                                      <p:cBhvr>
                                        <p:cTn id="186" dur="250"/>
                                        <p:tgtEl>
                                          <p:spTgt spid="15"/>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iterate type="lt">
                                    <p:tmAbs val="80"/>
                                  </p:iterate>
                                  <p:childTnLst>
                                    <p:set>
                                      <p:cBhvr>
                                        <p:cTn id="190" dur="1" fill="hold">
                                          <p:stCondLst>
                                            <p:cond delay="0"/>
                                          </p:stCondLst>
                                        </p:cTn>
                                        <p:tgtEl>
                                          <p:spTgt spid="53">
                                            <p:txEl>
                                              <p:pRg st="0" end="0"/>
                                            </p:txEl>
                                          </p:spTgt>
                                        </p:tgtEl>
                                        <p:attrNameLst>
                                          <p:attrName>style.visibility</p:attrName>
                                        </p:attrNameLst>
                                      </p:cBhvr>
                                      <p:to>
                                        <p:strVal val="visible"/>
                                      </p:to>
                                    </p:set>
                                  </p:childTnLst>
                                </p:cTn>
                              </p:par>
                            </p:childTnLst>
                          </p:cTn>
                        </p:par>
                        <p:par>
                          <p:cTn id="191" fill="hold">
                            <p:stCondLst>
                              <p:cond delay="4481"/>
                            </p:stCondLst>
                            <p:childTnLst>
                              <p:par>
                                <p:cTn id="192" presetID="1" presetClass="entr" presetSubtype="0" fill="hold" nodeType="afterEffect">
                                  <p:stCondLst>
                                    <p:cond delay="0"/>
                                  </p:stCondLst>
                                  <p:iterate type="lt">
                                    <p:tmAbs val="80"/>
                                  </p:iterate>
                                  <p:childTnLst>
                                    <p:set>
                                      <p:cBhvr>
                                        <p:cTn id="193" dur="1" fill="hold">
                                          <p:stCondLst>
                                            <p:cond delay="0"/>
                                          </p:stCondLst>
                                        </p:cTn>
                                        <p:tgtEl>
                                          <p:spTgt spid="53">
                                            <p:txEl>
                                              <p:pRg st="1" end="1"/>
                                            </p:txEl>
                                          </p:spTgt>
                                        </p:tgtEl>
                                        <p:attrNameLst>
                                          <p:attrName>style.visibility</p:attrName>
                                        </p:attrNameLst>
                                      </p:cBhvr>
                                      <p:to>
                                        <p:strVal val="visible"/>
                                      </p:to>
                                    </p:set>
                                  </p:childTnLst>
                                </p:cTn>
                              </p:par>
                            </p:childTnLst>
                          </p:cTn>
                        </p:par>
                        <p:par>
                          <p:cTn id="194" fill="hold">
                            <p:stCondLst>
                              <p:cond delay="5442"/>
                            </p:stCondLst>
                            <p:childTnLst>
                              <p:par>
                                <p:cTn id="195" presetID="1" presetClass="entr" presetSubtype="0" fill="hold" nodeType="afterEffect">
                                  <p:stCondLst>
                                    <p:cond delay="0"/>
                                  </p:stCondLst>
                                  <p:iterate type="lt">
                                    <p:tmAbs val="80"/>
                                  </p:iterate>
                                  <p:childTnLst>
                                    <p:set>
                                      <p:cBhvr>
                                        <p:cTn id="196" dur="1" fill="hold">
                                          <p:stCondLst>
                                            <p:cond delay="0"/>
                                          </p:stCondLst>
                                        </p:cTn>
                                        <p:tgtEl>
                                          <p:spTgt spid="53">
                                            <p:txEl>
                                              <p:pRg st="2" end="2"/>
                                            </p:txEl>
                                          </p:spTgt>
                                        </p:tgtEl>
                                        <p:attrNameLst>
                                          <p:attrName>style.visibility</p:attrName>
                                        </p:attrNameLst>
                                      </p:cBhvr>
                                      <p:to>
                                        <p:strVal val="visible"/>
                                      </p:to>
                                    </p:set>
                                  </p:childTnLst>
                                </p:cTn>
                              </p:par>
                            </p:childTnLst>
                          </p:cTn>
                        </p:par>
                        <p:par>
                          <p:cTn id="197" fill="hold">
                            <p:stCondLst>
                              <p:cond delay="10003"/>
                            </p:stCondLst>
                            <p:childTnLst>
                              <p:par>
                                <p:cTn id="198" presetID="1" presetClass="entr" presetSubtype="0" fill="hold" nodeType="afterEffect">
                                  <p:stCondLst>
                                    <p:cond delay="0"/>
                                  </p:stCondLst>
                                  <p:iterate type="lt">
                                    <p:tmAbs val="80"/>
                                  </p:iterate>
                                  <p:childTnLst>
                                    <p:set>
                                      <p:cBhvr>
                                        <p:cTn id="199"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8" grpId="0" animBg="1"/>
      <p:bldP spid="18" grpId="1" animBg="1"/>
      <p:bldP spid="20" grpId="0" animBg="1"/>
      <p:bldP spid="20" grpId="1" animBg="1"/>
      <p:bldP spid="21" grpId="0" animBg="1"/>
      <p:bldP spid="21" grpId="1" animBg="1"/>
      <p:bldP spid="23" grpId="0" animBg="1"/>
      <p:bldP spid="23" grpId="1" animBg="1"/>
      <p:bldP spid="24" grpId="0" animBg="1"/>
      <p:bldP spid="24" grpId="1" animBg="1"/>
      <p:bldP spid="31" grpId="0"/>
      <p:bldP spid="33" grpId="0"/>
      <p:bldP spid="37" grpId="0"/>
      <p:bldP spid="41" grpId="0" animBg="1"/>
      <p:bldP spid="46" grpId="0" animBg="1"/>
      <p:bldP spid="47" grpId="0" animBg="1"/>
      <p:bldP spid="48" grpId="0" animBg="1"/>
      <p:bldP spid="49" grpId="0" animBg="1"/>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1AFB1-112C-A27D-71D8-B126E1F1AA9D}"/>
              </a:ext>
            </a:extLst>
          </p:cNvPr>
          <p:cNvSpPr txBox="1"/>
          <p:nvPr/>
        </p:nvSpPr>
        <p:spPr>
          <a:xfrm>
            <a:off x="0" y="104418"/>
            <a:ext cx="12192000" cy="900246"/>
          </a:xfrm>
          <a:prstGeom prst="rect">
            <a:avLst/>
          </a:prstGeom>
          <a:noFill/>
        </p:spPr>
        <p:txBody>
          <a:bodyPr wrap="square">
            <a:spAutoFit/>
          </a:bodyPr>
          <a:lstStyle/>
          <a:p>
            <a:r>
              <a:rPr lang="en-US" sz="1050" dirty="0">
                <a:solidFill>
                  <a:schemeClr val="bg1"/>
                </a:solidFill>
                <a:latin typeface="Lucida Console" panose="020B0609040504020204" pitchFamily="49" charset="0"/>
              </a:rPr>
              <a:t>[root@master1 ~]# </a:t>
            </a:r>
            <a:r>
              <a:rPr lang="en-US" sz="1050" b="1" dirty="0">
                <a:solidFill>
                  <a:schemeClr val="accent2"/>
                </a:solidFill>
                <a:latin typeface="Courier New" panose="02070309020205020404" pitchFamily="49" charset="0"/>
                <a:cs typeface="Courier New" panose="02070309020205020404" pitchFamily="49" charset="0"/>
              </a:rPr>
              <a:t>kubectl -n </a:t>
            </a:r>
            <a:r>
              <a:rPr lang="en-US" sz="1050" b="1" dirty="0" err="1">
                <a:solidFill>
                  <a:schemeClr val="accent2"/>
                </a:solidFill>
                <a:latin typeface="Courier New" panose="02070309020205020404" pitchFamily="49" charset="0"/>
                <a:cs typeface="Courier New" panose="02070309020205020404" pitchFamily="49" charset="0"/>
              </a:rPr>
              <a:t>ckad-netpol</a:t>
            </a:r>
            <a:r>
              <a:rPr lang="en-US" sz="1050" b="1" dirty="0">
                <a:solidFill>
                  <a:schemeClr val="accent2"/>
                </a:solidFill>
                <a:latin typeface="Courier New" panose="02070309020205020404" pitchFamily="49" charset="0"/>
                <a:cs typeface="Courier New" panose="02070309020205020404" pitchFamily="49" charset="0"/>
              </a:rPr>
              <a:t> get pods --show-labels -o wide</a:t>
            </a:r>
          </a:p>
          <a:p>
            <a:r>
              <a:rPr lang="en-US" sz="1050" dirty="0">
                <a:solidFill>
                  <a:schemeClr val="bg1"/>
                </a:solidFill>
                <a:latin typeface="Lucida Console" panose="020B0609040504020204" pitchFamily="49" charset="0"/>
              </a:rPr>
              <a:t>NAME                 READY   STATUS    RESTARTS   AGE   IP              NODE                      NOMINATED NODE   READINESS GATES   LABELS</a:t>
            </a:r>
          </a:p>
          <a:p>
            <a:r>
              <a:rPr lang="en-US" sz="1050" dirty="0" err="1">
                <a:solidFill>
                  <a:schemeClr val="bg1"/>
                </a:solidFill>
                <a:latin typeface="Lucida Console" panose="020B0609040504020204" pitchFamily="49" charset="0"/>
              </a:rPr>
              <a:t>ckad-netpol-newpod</a:t>
            </a:r>
            <a:r>
              <a:rPr lang="en-US" sz="1050" dirty="0">
                <a:solidFill>
                  <a:schemeClr val="bg1"/>
                </a:solidFill>
                <a:latin typeface="Lucida Console" panose="020B0609040504020204" pitchFamily="49" charset="0"/>
              </a:rPr>
              <a:t>   1/1     Running   0          11s   172.16.14.109   workernode2.example.com   &lt;none&gt;           &lt;none&gt;            env=</a:t>
            </a:r>
            <a:r>
              <a:rPr lang="en-US" sz="1050" dirty="0" err="1">
                <a:solidFill>
                  <a:schemeClr val="bg1"/>
                </a:solidFill>
                <a:latin typeface="Lucida Console" panose="020B0609040504020204" pitchFamily="49" charset="0"/>
              </a:rPr>
              <a:t>newpod</a:t>
            </a:r>
            <a:endParaRPr lang="en-US" sz="1050" dirty="0">
              <a:solidFill>
                <a:schemeClr val="bg1"/>
              </a:solidFill>
              <a:latin typeface="Lucida Console" panose="020B0609040504020204" pitchFamily="49" charset="0"/>
            </a:endParaRPr>
          </a:p>
          <a:p>
            <a:r>
              <a:rPr lang="en-US" sz="1050" dirty="0">
                <a:solidFill>
                  <a:schemeClr val="bg1"/>
                </a:solidFill>
                <a:latin typeface="Lucida Console" panose="020B0609040504020204" pitchFamily="49" charset="0"/>
              </a:rPr>
              <a:t>db                   1/1     Running   0          11s   172.16.14.108   workernode2.example.com   &lt;none&gt;           &lt;none&gt;         </a:t>
            </a:r>
            <a:r>
              <a:rPr lang="en-US" sz="1050" dirty="0">
                <a:solidFill>
                  <a:schemeClr val="accent6">
                    <a:lumMod val="60000"/>
                    <a:lumOff val="40000"/>
                  </a:schemeClr>
                </a:solidFill>
                <a:latin typeface="Lucida Console" panose="020B0609040504020204" pitchFamily="49" charset="0"/>
              </a:rPr>
              <a:t>env=</a:t>
            </a:r>
            <a:r>
              <a:rPr lang="en-US" sz="1050" dirty="0" err="1">
                <a:solidFill>
                  <a:schemeClr val="accent6">
                    <a:lumMod val="60000"/>
                    <a:lumOff val="40000"/>
                  </a:schemeClr>
                </a:solidFill>
                <a:latin typeface="Lucida Console" panose="020B0609040504020204" pitchFamily="49" charset="0"/>
              </a:rPr>
              <a:t>newpod</a:t>
            </a:r>
            <a:r>
              <a:rPr lang="en-US" sz="1050" dirty="0" err="1">
                <a:solidFill>
                  <a:schemeClr val="bg1"/>
                </a:solidFill>
                <a:latin typeface="Lucida Console" panose="020B0609040504020204" pitchFamily="49" charset="0"/>
              </a:rPr>
              <a:t>,run</a:t>
            </a:r>
            <a:r>
              <a:rPr lang="en-US" sz="1050" dirty="0">
                <a:solidFill>
                  <a:schemeClr val="bg1"/>
                </a:solidFill>
                <a:latin typeface="Lucida Console" panose="020B0609040504020204" pitchFamily="49" charset="0"/>
              </a:rPr>
              <a:t>=db</a:t>
            </a:r>
          </a:p>
          <a:p>
            <a:r>
              <a:rPr lang="en-US" sz="1050" dirty="0">
                <a:solidFill>
                  <a:schemeClr val="bg1"/>
                </a:solidFill>
                <a:latin typeface="Lucida Console" panose="020B0609040504020204" pitchFamily="49" charset="0"/>
              </a:rPr>
              <a:t>web                  1/1     Running   0          12s   172.16.14.107   workernode2.example.com   &lt;none&gt;           &lt;none&gt;         </a:t>
            </a:r>
            <a:r>
              <a:rPr lang="en-US" sz="1050" dirty="0">
                <a:solidFill>
                  <a:schemeClr val="accent6">
                    <a:lumMod val="60000"/>
                    <a:lumOff val="40000"/>
                  </a:schemeClr>
                </a:solidFill>
                <a:latin typeface="Lucida Console" panose="020B0609040504020204" pitchFamily="49" charset="0"/>
              </a:rPr>
              <a:t>env=</a:t>
            </a:r>
            <a:r>
              <a:rPr lang="en-US" sz="1050" dirty="0" err="1">
                <a:solidFill>
                  <a:schemeClr val="accent6">
                    <a:lumMod val="60000"/>
                    <a:lumOff val="40000"/>
                  </a:schemeClr>
                </a:solidFill>
                <a:latin typeface="Lucida Console" panose="020B0609040504020204" pitchFamily="49" charset="0"/>
              </a:rPr>
              <a:t>newpod</a:t>
            </a:r>
            <a:r>
              <a:rPr lang="en-US" sz="1050" dirty="0" err="1">
                <a:solidFill>
                  <a:schemeClr val="bg1"/>
                </a:solidFill>
                <a:latin typeface="Lucida Console" panose="020B0609040504020204" pitchFamily="49" charset="0"/>
              </a:rPr>
              <a:t>,run</a:t>
            </a:r>
            <a:r>
              <a:rPr lang="en-US" sz="1050" dirty="0">
                <a:solidFill>
                  <a:schemeClr val="bg1"/>
                </a:solidFill>
                <a:latin typeface="Lucida Console" panose="020B0609040504020204" pitchFamily="49" charset="0"/>
              </a:rPr>
              <a:t>=web</a:t>
            </a:r>
          </a:p>
        </p:txBody>
      </p:sp>
      <p:sp>
        <p:nvSpPr>
          <p:cNvPr id="5" name="TextBox 4">
            <a:extLst>
              <a:ext uri="{FF2B5EF4-FFF2-40B4-BE49-F238E27FC236}">
                <a16:creationId xmlns:a16="http://schemas.microsoft.com/office/drawing/2014/main" id="{74EBAF2C-0F60-E32B-3F08-CE7CE8B0FDC6}"/>
              </a:ext>
            </a:extLst>
          </p:cNvPr>
          <p:cNvSpPr txBox="1"/>
          <p:nvPr/>
        </p:nvSpPr>
        <p:spPr>
          <a:xfrm>
            <a:off x="0" y="1178927"/>
            <a:ext cx="12192000" cy="3970318"/>
          </a:xfrm>
          <a:prstGeom prst="rect">
            <a:avLst/>
          </a:prstGeom>
          <a:noFill/>
        </p:spPr>
        <p:txBody>
          <a:bodyPr wrap="square">
            <a:spAutoFit/>
          </a:bodyPr>
          <a:lstStyle/>
          <a:p>
            <a:r>
              <a:rPr lang="en-US" sz="1050" dirty="0">
                <a:solidFill>
                  <a:schemeClr val="bg1"/>
                </a:solidFill>
                <a:latin typeface="Lucida Console" panose="020B0609040504020204" pitchFamily="49" charset="0"/>
              </a:rPr>
              <a:t>[root@master1 ~]# kubectl -n </a:t>
            </a:r>
            <a:r>
              <a:rPr lang="en-US" sz="1050" dirty="0" err="1">
                <a:solidFill>
                  <a:schemeClr val="bg1"/>
                </a:solidFill>
                <a:latin typeface="Lucida Console" panose="020B0609040504020204" pitchFamily="49" charset="0"/>
              </a:rPr>
              <a:t>ckad-netpol</a:t>
            </a:r>
            <a:r>
              <a:rPr lang="en-US" sz="1050" dirty="0">
                <a:solidFill>
                  <a:schemeClr val="bg1"/>
                </a:solidFill>
                <a:latin typeface="Lucida Console" panose="020B0609040504020204" pitchFamily="49" charset="0"/>
              </a:rPr>
              <a:t> exec -it </a:t>
            </a:r>
            <a:r>
              <a:rPr lang="en-US" sz="1050" dirty="0" err="1">
                <a:solidFill>
                  <a:schemeClr val="bg1"/>
                </a:solidFill>
                <a:latin typeface="Lucida Console" panose="020B0609040504020204" pitchFamily="49" charset="0"/>
              </a:rPr>
              <a:t>ckad-netpol-newpod</a:t>
            </a:r>
            <a:r>
              <a:rPr lang="en-US" sz="1050" dirty="0">
                <a:solidFill>
                  <a:schemeClr val="bg1"/>
                </a:solidFill>
                <a:latin typeface="Lucida Console" panose="020B0609040504020204" pitchFamily="49" charset="0"/>
              </a:rPr>
              <a:t> -- curl  </a:t>
            </a:r>
            <a:r>
              <a:rPr lang="en-US" sz="1050" b="1" dirty="0">
                <a:solidFill>
                  <a:schemeClr val="bg1"/>
                </a:solidFill>
                <a:highlight>
                  <a:srgbClr val="000080"/>
                </a:highlight>
                <a:latin typeface="Lucida Console" panose="020B0609040504020204" pitchFamily="49" charset="0"/>
              </a:rPr>
              <a:t>172.16.14.108</a:t>
            </a:r>
            <a:r>
              <a:rPr lang="en-US" sz="1050" dirty="0">
                <a:solidFill>
                  <a:schemeClr val="bg1"/>
                </a:solidFill>
                <a:latin typeface="Lucida Console" panose="020B0609040504020204" pitchFamily="49" charset="0"/>
              </a:rPr>
              <a:t> --connect-timeout 3</a:t>
            </a:r>
          </a:p>
          <a:p>
            <a:r>
              <a:rPr lang="en-US" sz="1050" dirty="0">
                <a:solidFill>
                  <a:schemeClr val="bg1"/>
                </a:solidFill>
                <a:latin typeface="Lucida Console" panose="020B0609040504020204" pitchFamily="49" charset="0"/>
              </a:rPr>
              <a:t>&lt;!DOCTYPE html&gt;</a:t>
            </a:r>
          </a:p>
          <a:p>
            <a:r>
              <a:rPr lang="en-US" sz="1050" dirty="0">
                <a:solidFill>
                  <a:schemeClr val="bg1"/>
                </a:solidFill>
                <a:latin typeface="Lucida Console" panose="020B0609040504020204" pitchFamily="49" charset="0"/>
              </a:rPr>
              <a:t>&lt;html&gt;</a:t>
            </a:r>
          </a:p>
          <a:p>
            <a:r>
              <a:rPr lang="en-US" sz="1050" dirty="0">
                <a:solidFill>
                  <a:schemeClr val="bg1"/>
                </a:solidFill>
                <a:latin typeface="Lucida Console" panose="020B0609040504020204" pitchFamily="49" charset="0"/>
              </a:rPr>
              <a:t>&lt;head&gt;</a:t>
            </a:r>
          </a:p>
          <a:p>
            <a:r>
              <a:rPr lang="en-US" sz="1050" dirty="0">
                <a:solidFill>
                  <a:schemeClr val="bg1"/>
                </a:solidFill>
                <a:latin typeface="Lucida Console" panose="020B0609040504020204" pitchFamily="49" charset="0"/>
              </a:rPr>
              <a:t>&lt;title&gt;</a:t>
            </a:r>
            <a:r>
              <a:rPr lang="en-US" sz="1050" b="1" dirty="0">
                <a:solidFill>
                  <a:schemeClr val="bg1"/>
                </a:solidFill>
                <a:highlight>
                  <a:srgbClr val="808080"/>
                </a:highlight>
                <a:latin typeface="Lucida Console" panose="020B0609040504020204" pitchFamily="49" charset="0"/>
              </a:rPr>
              <a:t>Welcome to nginx</a:t>
            </a:r>
            <a:r>
              <a:rPr lang="en-US" sz="1050" dirty="0">
                <a:solidFill>
                  <a:schemeClr val="bg1"/>
                </a:solidFill>
                <a:latin typeface="Lucida Console" panose="020B0609040504020204" pitchFamily="49" charset="0"/>
              </a:rPr>
              <a:t>!&lt;/title&gt;</a:t>
            </a:r>
          </a:p>
          <a:p>
            <a:r>
              <a:rPr lang="en-US" sz="1050" dirty="0">
                <a:solidFill>
                  <a:schemeClr val="bg1"/>
                </a:solidFill>
                <a:latin typeface="Lucida Console" panose="020B0609040504020204" pitchFamily="49" charset="0"/>
              </a:rPr>
              <a:t>&lt;style&gt;</a:t>
            </a:r>
          </a:p>
          <a:p>
            <a:r>
              <a:rPr lang="en-US" sz="1050" dirty="0">
                <a:solidFill>
                  <a:schemeClr val="bg1"/>
                </a:solidFill>
                <a:latin typeface="Lucida Console" panose="020B0609040504020204" pitchFamily="49" charset="0"/>
              </a:rPr>
              <a:t>html { color-scheme: light dark; }</a:t>
            </a:r>
          </a:p>
          <a:p>
            <a:r>
              <a:rPr lang="en-US" sz="1050" dirty="0">
                <a:solidFill>
                  <a:schemeClr val="bg1"/>
                </a:solidFill>
                <a:latin typeface="Lucida Console" panose="020B0609040504020204" pitchFamily="49" charset="0"/>
              </a:rPr>
              <a:t>body { width: 35em; margin: 0 auto;</a:t>
            </a:r>
          </a:p>
          <a:p>
            <a:r>
              <a:rPr lang="fr-FR" sz="1050" dirty="0">
                <a:solidFill>
                  <a:schemeClr val="bg1"/>
                </a:solidFill>
                <a:latin typeface="Lucida Console" panose="020B0609040504020204" pitchFamily="49" charset="0"/>
              </a:rPr>
              <a:t>font-</a:t>
            </a:r>
            <a:r>
              <a:rPr lang="fr-FR" sz="1050" dirty="0" err="1">
                <a:solidFill>
                  <a:schemeClr val="bg1"/>
                </a:solidFill>
                <a:latin typeface="Lucida Console" panose="020B0609040504020204" pitchFamily="49" charset="0"/>
              </a:rPr>
              <a:t>family</a:t>
            </a:r>
            <a:r>
              <a:rPr lang="fr-FR" sz="1050" dirty="0">
                <a:solidFill>
                  <a:schemeClr val="bg1"/>
                </a:solidFill>
                <a:latin typeface="Lucida Console" panose="020B0609040504020204" pitchFamily="49" charset="0"/>
              </a:rPr>
              <a:t>: </a:t>
            </a:r>
            <a:r>
              <a:rPr lang="fr-FR" sz="1050" dirty="0" err="1">
                <a:solidFill>
                  <a:schemeClr val="bg1"/>
                </a:solidFill>
                <a:latin typeface="Lucida Console" panose="020B0609040504020204" pitchFamily="49" charset="0"/>
              </a:rPr>
              <a:t>Tahoma</a:t>
            </a:r>
            <a:r>
              <a:rPr lang="fr-FR" sz="1050" dirty="0">
                <a:solidFill>
                  <a:schemeClr val="bg1"/>
                </a:solidFill>
                <a:latin typeface="Lucida Console" panose="020B0609040504020204" pitchFamily="49" charset="0"/>
              </a:rPr>
              <a:t>, Verdana, Arial, sans-</a:t>
            </a:r>
            <a:r>
              <a:rPr lang="fr-FR" sz="1050" dirty="0" err="1">
                <a:solidFill>
                  <a:schemeClr val="bg1"/>
                </a:solidFill>
                <a:latin typeface="Lucida Console" panose="020B0609040504020204" pitchFamily="49" charset="0"/>
              </a:rPr>
              <a:t>serif</a:t>
            </a:r>
            <a:r>
              <a:rPr lang="fr-FR" sz="1050" dirty="0">
                <a:solidFill>
                  <a:schemeClr val="bg1"/>
                </a:solidFill>
                <a:latin typeface="Lucida Console" panose="020B0609040504020204" pitchFamily="49" charset="0"/>
              </a:rPr>
              <a:t>; }</a:t>
            </a:r>
          </a:p>
          <a:p>
            <a:r>
              <a:rPr lang="en-US" sz="1050" dirty="0">
                <a:solidFill>
                  <a:schemeClr val="bg1"/>
                </a:solidFill>
                <a:latin typeface="Lucida Console" panose="020B0609040504020204" pitchFamily="49" charset="0"/>
              </a:rPr>
              <a:t>&lt;/style&gt;</a:t>
            </a:r>
          </a:p>
          <a:p>
            <a:r>
              <a:rPr lang="en-US" sz="1050" dirty="0">
                <a:solidFill>
                  <a:schemeClr val="bg1"/>
                </a:solidFill>
                <a:latin typeface="Lucida Console" panose="020B0609040504020204" pitchFamily="49" charset="0"/>
              </a:rPr>
              <a:t>&lt;/head&gt;</a:t>
            </a:r>
          </a:p>
          <a:p>
            <a:r>
              <a:rPr lang="en-US" sz="1050" dirty="0">
                <a:solidFill>
                  <a:schemeClr val="bg1"/>
                </a:solidFill>
                <a:latin typeface="Lucida Console" panose="020B0609040504020204" pitchFamily="49" charset="0"/>
              </a:rPr>
              <a:t>&lt;body&gt;</a:t>
            </a:r>
          </a:p>
          <a:p>
            <a:r>
              <a:rPr lang="pt-BR" sz="1050" dirty="0">
                <a:solidFill>
                  <a:schemeClr val="bg1"/>
                </a:solidFill>
                <a:latin typeface="Lucida Console" panose="020B0609040504020204" pitchFamily="49" charset="0"/>
              </a:rPr>
              <a:t>&lt;h1&gt;Welcome to nginx!&lt;/h1&gt;</a:t>
            </a:r>
          </a:p>
          <a:p>
            <a:r>
              <a:rPr lang="en-US" sz="1050" dirty="0">
                <a:solidFill>
                  <a:schemeClr val="bg1"/>
                </a:solidFill>
                <a:latin typeface="Lucida Console" panose="020B0609040504020204" pitchFamily="49" charset="0"/>
              </a:rPr>
              <a:t>&lt;p&gt;If you see this page, the nginx web server is successfully installed and</a:t>
            </a:r>
          </a:p>
          <a:p>
            <a:r>
              <a:rPr lang="en-US" sz="1050" dirty="0">
                <a:solidFill>
                  <a:schemeClr val="bg1"/>
                </a:solidFill>
                <a:latin typeface="Lucida Console" panose="020B0609040504020204" pitchFamily="49" charset="0"/>
              </a:rPr>
              <a:t>working. Further configuration is required.&lt;/p&gt;</a:t>
            </a:r>
          </a:p>
          <a:p>
            <a:endParaRPr lang="en-US" sz="1050" dirty="0">
              <a:solidFill>
                <a:schemeClr val="bg1"/>
              </a:solidFill>
              <a:latin typeface="Lucida Console" panose="020B0609040504020204" pitchFamily="49" charset="0"/>
            </a:endParaRPr>
          </a:p>
          <a:p>
            <a:r>
              <a:rPr lang="en-US" sz="1050" dirty="0">
                <a:solidFill>
                  <a:schemeClr val="bg1"/>
                </a:solidFill>
                <a:latin typeface="Lucida Console" panose="020B0609040504020204" pitchFamily="49" charset="0"/>
              </a:rPr>
              <a:t>&lt;p&gt;For online documentation and support please refer to</a:t>
            </a:r>
          </a:p>
          <a:p>
            <a:r>
              <a:rPr lang="pt-BR" sz="1050" dirty="0">
                <a:solidFill>
                  <a:schemeClr val="bg1"/>
                </a:solidFill>
                <a:latin typeface="Lucida Console" panose="020B0609040504020204" pitchFamily="49" charset="0"/>
              </a:rPr>
              <a:t>&lt;a href="http://nginx.org/"&gt;nginx.org&lt;/a&gt;.&lt;br/&gt;</a:t>
            </a:r>
          </a:p>
          <a:p>
            <a:r>
              <a:rPr lang="en-US" sz="1050" dirty="0">
                <a:solidFill>
                  <a:schemeClr val="bg1"/>
                </a:solidFill>
                <a:latin typeface="Lucida Console" panose="020B0609040504020204" pitchFamily="49" charset="0"/>
              </a:rPr>
              <a:t>Commercial support is available at</a:t>
            </a:r>
          </a:p>
          <a:p>
            <a:r>
              <a:rPr lang="pt-BR" sz="1050" dirty="0">
                <a:solidFill>
                  <a:schemeClr val="bg1"/>
                </a:solidFill>
                <a:latin typeface="Lucida Console" panose="020B0609040504020204" pitchFamily="49" charset="0"/>
              </a:rPr>
              <a:t>&lt;a href="http://nginx.com/"&gt;nginx.com&lt;/a&gt;.&lt;/p&gt;</a:t>
            </a:r>
          </a:p>
          <a:p>
            <a:endParaRPr lang="en-US" sz="1050" dirty="0">
              <a:solidFill>
                <a:schemeClr val="bg1"/>
              </a:solidFill>
              <a:latin typeface="Lucida Console" panose="020B0609040504020204" pitchFamily="49" charset="0"/>
            </a:endParaRPr>
          </a:p>
          <a:p>
            <a:r>
              <a:rPr lang="en-US" sz="1050" dirty="0">
                <a:solidFill>
                  <a:schemeClr val="bg1"/>
                </a:solidFill>
                <a:latin typeface="Lucida Console" panose="020B0609040504020204" pitchFamily="49" charset="0"/>
              </a:rPr>
              <a:t>&lt;p&gt;&lt;</a:t>
            </a:r>
            <a:r>
              <a:rPr lang="en-US" sz="1050" dirty="0" err="1">
                <a:solidFill>
                  <a:schemeClr val="bg1"/>
                </a:solidFill>
                <a:latin typeface="Lucida Console" panose="020B0609040504020204" pitchFamily="49" charset="0"/>
              </a:rPr>
              <a:t>em</a:t>
            </a:r>
            <a:r>
              <a:rPr lang="en-US" sz="1050" dirty="0">
                <a:solidFill>
                  <a:schemeClr val="bg1"/>
                </a:solidFill>
                <a:latin typeface="Lucida Console" panose="020B0609040504020204" pitchFamily="49" charset="0"/>
              </a:rPr>
              <a:t>&gt;Thank you for using nginx.&lt;/</a:t>
            </a:r>
            <a:r>
              <a:rPr lang="en-US" sz="1050" dirty="0" err="1">
                <a:solidFill>
                  <a:schemeClr val="bg1"/>
                </a:solidFill>
                <a:latin typeface="Lucida Console" panose="020B0609040504020204" pitchFamily="49" charset="0"/>
              </a:rPr>
              <a:t>em</a:t>
            </a:r>
            <a:r>
              <a:rPr lang="en-US" sz="1050" dirty="0">
                <a:solidFill>
                  <a:schemeClr val="bg1"/>
                </a:solidFill>
                <a:latin typeface="Lucida Console" panose="020B0609040504020204" pitchFamily="49" charset="0"/>
              </a:rPr>
              <a:t>&gt;&lt;/p&gt;</a:t>
            </a:r>
          </a:p>
          <a:p>
            <a:r>
              <a:rPr lang="en-US" sz="1050" dirty="0">
                <a:solidFill>
                  <a:schemeClr val="bg1"/>
                </a:solidFill>
                <a:latin typeface="Lucida Console" panose="020B0609040504020204" pitchFamily="49" charset="0"/>
              </a:rPr>
              <a:t>&lt;/body&gt;</a:t>
            </a:r>
          </a:p>
          <a:p>
            <a:r>
              <a:rPr lang="en-US" sz="1050" dirty="0">
                <a:solidFill>
                  <a:schemeClr val="bg1"/>
                </a:solidFill>
                <a:latin typeface="Lucida Console" panose="020B0609040504020204" pitchFamily="49" charset="0"/>
              </a:rPr>
              <a:t>&lt;/html&gt;</a:t>
            </a:r>
          </a:p>
        </p:txBody>
      </p:sp>
    </p:spTree>
    <p:extLst>
      <p:ext uri="{BB962C8B-B14F-4D97-AF65-F5344CB8AC3E}">
        <p14:creationId xmlns:p14="http://schemas.microsoft.com/office/powerpoint/2010/main" val="4204585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11AFB1-112C-A27D-71D8-B126E1F1AA9D}"/>
              </a:ext>
            </a:extLst>
          </p:cNvPr>
          <p:cNvSpPr txBox="1"/>
          <p:nvPr/>
        </p:nvSpPr>
        <p:spPr>
          <a:xfrm>
            <a:off x="0" y="104418"/>
            <a:ext cx="12192000" cy="907941"/>
          </a:xfrm>
          <a:prstGeom prst="rect">
            <a:avLst/>
          </a:prstGeom>
          <a:noFill/>
        </p:spPr>
        <p:txBody>
          <a:bodyPr wrap="square">
            <a:spAutoFit/>
          </a:bodyPr>
          <a:lstStyle/>
          <a:p>
            <a:r>
              <a:rPr lang="en-US" sz="1050" dirty="0">
                <a:solidFill>
                  <a:schemeClr val="bg1"/>
                </a:solidFill>
                <a:latin typeface="Lucida Console" panose="020B0609040504020204" pitchFamily="49" charset="0"/>
              </a:rPr>
              <a:t>[root@master1 ~]# </a:t>
            </a:r>
            <a:r>
              <a:rPr lang="en-US" sz="1050" b="1" dirty="0">
                <a:solidFill>
                  <a:schemeClr val="accent2"/>
                </a:solidFill>
                <a:latin typeface="Courier New" panose="02070309020205020404" pitchFamily="49" charset="0"/>
                <a:cs typeface="Courier New" panose="02070309020205020404" pitchFamily="49" charset="0"/>
              </a:rPr>
              <a:t>kubectl -n </a:t>
            </a:r>
            <a:r>
              <a:rPr lang="en-US" sz="1050" b="1" dirty="0" err="1">
                <a:solidFill>
                  <a:schemeClr val="accent2"/>
                </a:solidFill>
                <a:latin typeface="Courier New" panose="02070309020205020404" pitchFamily="49" charset="0"/>
                <a:cs typeface="Courier New" panose="02070309020205020404" pitchFamily="49" charset="0"/>
              </a:rPr>
              <a:t>ckad-netpol</a:t>
            </a:r>
            <a:r>
              <a:rPr lang="en-US" sz="1050" b="1" dirty="0">
                <a:solidFill>
                  <a:schemeClr val="accent2"/>
                </a:solidFill>
                <a:latin typeface="Courier New" panose="02070309020205020404" pitchFamily="49" charset="0"/>
                <a:cs typeface="Courier New" panose="02070309020205020404" pitchFamily="49" charset="0"/>
              </a:rPr>
              <a:t> get pods --show-labels -o wide</a:t>
            </a:r>
          </a:p>
          <a:p>
            <a:r>
              <a:rPr lang="en-US" sz="1050" dirty="0">
                <a:solidFill>
                  <a:schemeClr val="bg1"/>
                </a:solidFill>
                <a:latin typeface="Lucida Console" panose="020B0609040504020204" pitchFamily="49" charset="0"/>
              </a:rPr>
              <a:t>NAME                 READY   STATUS    RESTARTS   AGE   IP              NODE                      NOMINATED NODE   READINESS GATES   LABELS</a:t>
            </a:r>
          </a:p>
          <a:p>
            <a:r>
              <a:rPr lang="en-US" sz="1050" dirty="0" err="1">
                <a:solidFill>
                  <a:schemeClr val="bg1"/>
                </a:solidFill>
                <a:latin typeface="Lucida Console" panose="020B0609040504020204" pitchFamily="49" charset="0"/>
              </a:rPr>
              <a:t>ckad-netpol-newpod</a:t>
            </a:r>
            <a:r>
              <a:rPr lang="en-US" sz="1050" dirty="0">
                <a:solidFill>
                  <a:schemeClr val="bg1"/>
                </a:solidFill>
                <a:latin typeface="Lucida Console" panose="020B0609040504020204" pitchFamily="49" charset="0"/>
              </a:rPr>
              <a:t>   1/1     Running   0          11s   172.16.14.109   workernode2.example.com   &lt;none&gt;           &lt;none&gt;            env=</a:t>
            </a:r>
            <a:r>
              <a:rPr lang="en-US" sz="1050" dirty="0" err="1">
                <a:solidFill>
                  <a:schemeClr val="bg1"/>
                </a:solidFill>
                <a:latin typeface="Lucida Console" panose="020B0609040504020204" pitchFamily="49" charset="0"/>
              </a:rPr>
              <a:t>newpod</a:t>
            </a:r>
            <a:endParaRPr lang="en-US" sz="1050" dirty="0">
              <a:solidFill>
                <a:schemeClr val="bg1"/>
              </a:solidFill>
              <a:latin typeface="Lucida Console" panose="020B0609040504020204" pitchFamily="49" charset="0"/>
            </a:endParaRPr>
          </a:p>
          <a:p>
            <a:r>
              <a:rPr lang="en-US" sz="1050" dirty="0">
                <a:solidFill>
                  <a:schemeClr val="bg1"/>
                </a:solidFill>
                <a:latin typeface="Lucida Console" panose="020B0609040504020204" pitchFamily="49" charset="0"/>
              </a:rPr>
              <a:t>db                   1/1     Running   0          11s   172.16.14.108   workernode2.example.com   &lt;none&gt;           &lt;none&gt;         </a:t>
            </a:r>
            <a:r>
              <a:rPr lang="en-US" sz="1050" dirty="0">
                <a:solidFill>
                  <a:schemeClr val="accent6">
                    <a:lumMod val="60000"/>
                    <a:lumOff val="40000"/>
                  </a:schemeClr>
                </a:solidFill>
                <a:latin typeface="Lucida Console" panose="020B0609040504020204" pitchFamily="49" charset="0"/>
              </a:rPr>
              <a:t>env=</a:t>
            </a:r>
            <a:r>
              <a:rPr lang="en-US" sz="1050" dirty="0" err="1">
                <a:solidFill>
                  <a:schemeClr val="accent6">
                    <a:lumMod val="60000"/>
                    <a:lumOff val="40000"/>
                  </a:schemeClr>
                </a:solidFill>
                <a:latin typeface="Lucida Console" panose="020B0609040504020204" pitchFamily="49" charset="0"/>
              </a:rPr>
              <a:t>newpod</a:t>
            </a:r>
            <a:r>
              <a:rPr lang="en-US" sz="1050" dirty="0" err="1">
                <a:solidFill>
                  <a:schemeClr val="bg1"/>
                </a:solidFill>
                <a:latin typeface="Lucida Console" panose="020B0609040504020204" pitchFamily="49" charset="0"/>
              </a:rPr>
              <a:t>,run</a:t>
            </a:r>
            <a:r>
              <a:rPr lang="en-US" sz="1050" dirty="0">
                <a:solidFill>
                  <a:schemeClr val="bg1"/>
                </a:solidFill>
                <a:latin typeface="Lucida Console" panose="020B0609040504020204" pitchFamily="49" charset="0"/>
              </a:rPr>
              <a:t>=db</a:t>
            </a:r>
          </a:p>
          <a:p>
            <a:r>
              <a:rPr lang="en-US" sz="1050" dirty="0">
                <a:solidFill>
                  <a:schemeClr val="bg1"/>
                </a:solidFill>
                <a:latin typeface="Lucida Console" panose="020B0609040504020204" pitchFamily="49" charset="0"/>
              </a:rPr>
              <a:t>web                  1/1     Running   0          12s   172.16.14.107   workernode2.example.com   &lt;none&gt;           &lt;none&gt;         </a:t>
            </a:r>
            <a:r>
              <a:rPr lang="en-US" sz="1050" dirty="0">
                <a:solidFill>
                  <a:schemeClr val="accent6">
                    <a:lumMod val="60000"/>
                    <a:lumOff val="40000"/>
                  </a:schemeClr>
                </a:solidFill>
                <a:latin typeface="Lucida Console" panose="020B0609040504020204" pitchFamily="49" charset="0"/>
              </a:rPr>
              <a:t>env=</a:t>
            </a:r>
            <a:r>
              <a:rPr lang="en-US" sz="1050" dirty="0" err="1">
                <a:solidFill>
                  <a:schemeClr val="accent6">
                    <a:lumMod val="60000"/>
                    <a:lumOff val="40000"/>
                  </a:schemeClr>
                </a:solidFill>
                <a:latin typeface="Lucida Console" panose="020B0609040504020204" pitchFamily="49" charset="0"/>
              </a:rPr>
              <a:t>newpod</a:t>
            </a:r>
            <a:r>
              <a:rPr lang="en-US" sz="1050" dirty="0" err="1">
                <a:solidFill>
                  <a:schemeClr val="bg1"/>
                </a:solidFill>
                <a:latin typeface="Lucida Console" panose="020B0609040504020204" pitchFamily="49" charset="0"/>
              </a:rPr>
              <a:t>,run</a:t>
            </a:r>
            <a:r>
              <a:rPr lang="en-US" sz="1050" dirty="0">
                <a:solidFill>
                  <a:schemeClr val="bg1"/>
                </a:solidFill>
                <a:latin typeface="Lucida Console" panose="020B0609040504020204" pitchFamily="49" charset="0"/>
              </a:rPr>
              <a:t>=web</a:t>
            </a:r>
          </a:p>
        </p:txBody>
      </p:sp>
      <p:sp>
        <p:nvSpPr>
          <p:cNvPr id="5" name="TextBox 4">
            <a:extLst>
              <a:ext uri="{FF2B5EF4-FFF2-40B4-BE49-F238E27FC236}">
                <a16:creationId xmlns:a16="http://schemas.microsoft.com/office/drawing/2014/main" id="{74EBAF2C-0F60-E32B-3F08-CE7CE8B0FDC6}"/>
              </a:ext>
            </a:extLst>
          </p:cNvPr>
          <p:cNvSpPr txBox="1"/>
          <p:nvPr/>
        </p:nvSpPr>
        <p:spPr>
          <a:xfrm>
            <a:off x="76200" y="1121777"/>
            <a:ext cx="12192000" cy="4131900"/>
          </a:xfrm>
          <a:prstGeom prst="rect">
            <a:avLst/>
          </a:prstGeom>
          <a:noFill/>
        </p:spPr>
        <p:txBody>
          <a:bodyPr wrap="square">
            <a:spAutoFit/>
          </a:bodyPr>
          <a:lstStyle/>
          <a:p>
            <a:r>
              <a:rPr lang="en-US" sz="1050" dirty="0">
                <a:solidFill>
                  <a:schemeClr val="bg1"/>
                </a:solidFill>
                <a:latin typeface="Lucida Console" panose="020B0609040504020204" pitchFamily="49" charset="0"/>
              </a:rPr>
              <a:t>[root@master1 ~]# </a:t>
            </a:r>
            <a:r>
              <a:rPr lang="en-US" sz="1050" b="1" dirty="0">
                <a:solidFill>
                  <a:schemeClr val="accent2"/>
                </a:solidFill>
                <a:latin typeface="Courier New" panose="02070309020205020404" pitchFamily="49" charset="0"/>
                <a:cs typeface="Courier New" panose="02070309020205020404" pitchFamily="49" charset="0"/>
              </a:rPr>
              <a:t>kubectl -n </a:t>
            </a:r>
            <a:r>
              <a:rPr lang="en-US" sz="1050" b="1" dirty="0" err="1">
                <a:solidFill>
                  <a:schemeClr val="accent2"/>
                </a:solidFill>
                <a:latin typeface="Courier New" panose="02070309020205020404" pitchFamily="49" charset="0"/>
                <a:cs typeface="Courier New" panose="02070309020205020404" pitchFamily="49" charset="0"/>
              </a:rPr>
              <a:t>ckad-netpol</a:t>
            </a:r>
            <a:r>
              <a:rPr lang="en-US" sz="1050" b="1" dirty="0">
                <a:solidFill>
                  <a:schemeClr val="accent2"/>
                </a:solidFill>
                <a:latin typeface="Courier New" panose="02070309020205020404" pitchFamily="49" charset="0"/>
                <a:cs typeface="Courier New" panose="02070309020205020404" pitchFamily="49" charset="0"/>
              </a:rPr>
              <a:t> exec -it </a:t>
            </a:r>
            <a:r>
              <a:rPr lang="en-US" sz="1050" b="1" dirty="0" err="1">
                <a:solidFill>
                  <a:schemeClr val="accent2"/>
                </a:solidFill>
                <a:latin typeface="Courier New" panose="02070309020205020404" pitchFamily="49" charset="0"/>
                <a:cs typeface="Courier New" panose="02070309020205020404" pitchFamily="49" charset="0"/>
              </a:rPr>
              <a:t>ckad-netpol-newpod</a:t>
            </a:r>
            <a:r>
              <a:rPr lang="en-US" sz="1050" b="1" dirty="0">
                <a:solidFill>
                  <a:schemeClr val="accent2"/>
                </a:solidFill>
                <a:latin typeface="Courier New" panose="02070309020205020404" pitchFamily="49" charset="0"/>
                <a:cs typeface="Courier New" panose="02070309020205020404" pitchFamily="49" charset="0"/>
              </a:rPr>
              <a:t> -- curl  </a:t>
            </a:r>
            <a:r>
              <a:rPr lang="en-US" sz="1050" b="1" dirty="0">
                <a:solidFill>
                  <a:schemeClr val="bg1"/>
                </a:solidFill>
                <a:highlight>
                  <a:srgbClr val="000080"/>
                </a:highlight>
                <a:latin typeface="Lucida Console" panose="020B0609040504020204" pitchFamily="49" charset="0"/>
              </a:rPr>
              <a:t>172.16.14.107</a:t>
            </a:r>
            <a:r>
              <a:rPr lang="en-US" sz="1050" b="1" dirty="0">
                <a:solidFill>
                  <a:schemeClr val="accent2"/>
                </a:solidFill>
                <a:latin typeface="Courier New" panose="02070309020205020404" pitchFamily="49" charset="0"/>
                <a:cs typeface="Courier New" panose="02070309020205020404" pitchFamily="49" charset="0"/>
              </a:rPr>
              <a:t> --connect-timeout 3</a:t>
            </a:r>
          </a:p>
          <a:p>
            <a:r>
              <a:rPr lang="en-US" sz="1050" dirty="0">
                <a:solidFill>
                  <a:schemeClr val="bg1"/>
                </a:solidFill>
                <a:latin typeface="Lucida Console" panose="020B0609040504020204" pitchFamily="49" charset="0"/>
              </a:rPr>
              <a:t>&lt;!DOCTYPE html&gt;</a:t>
            </a:r>
          </a:p>
          <a:p>
            <a:r>
              <a:rPr lang="en-US" sz="1050" dirty="0">
                <a:solidFill>
                  <a:schemeClr val="bg1"/>
                </a:solidFill>
                <a:latin typeface="Lucida Console" panose="020B0609040504020204" pitchFamily="49" charset="0"/>
              </a:rPr>
              <a:t>&lt;html&gt;</a:t>
            </a:r>
          </a:p>
          <a:p>
            <a:r>
              <a:rPr lang="en-US" sz="1050" dirty="0">
                <a:solidFill>
                  <a:schemeClr val="bg1"/>
                </a:solidFill>
                <a:latin typeface="Lucida Console" panose="020B0609040504020204" pitchFamily="49" charset="0"/>
              </a:rPr>
              <a:t>&lt;head&gt;</a:t>
            </a:r>
          </a:p>
          <a:p>
            <a:r>
              <a:rPr lang="en-US" sz="1050" dirty="0">
                <a:solidFill>
                  <a:schemeClr val="bg1"/>
                </a:solidFill>
                <a:latin typeface="Lucida Console" panose="020B0609040504020204" pitchFamily="49" charset="0"/>
              </a:rPr>
              <a:t>&lt;title&gt;Welcome to nginx!&lt;/title&gt;</a:t>
            </a:r>
          </a:p>
          <a:p>
            <a:r>
              <a:rPr lang="en-US" sz="1050" dirty="0">
                <a:solidFill>
                  <a:schemeClr val="bg1"/>
                </a:solidFill>
                <a:latin typeface="Lucida Console" panose="020B0609040504020204" pitchFamily="49" charset="0"/>
              </a:rPr>
              <a:t>&lt;style&gt;</a:t>
            </a:r>
          </a:p>
          <a:p>
            <a:r>
              <a:rPr lang="en-US" sz="1050" dirty="0">
                <a:solidFill>
                  <a:schemeClr val="bg1"/>
                </a:solidFill>
                <a:latin typeface="Lucida Console" panose="020B0609040504020204" pitchFamily="49" charset="0"/>
              </a:rPr>
              <a:t>html { color-scheme: light dark; }</a:t>
            </a:r>
          </a:p>
          <a:p>
            <a:r>
              <a:rPr lang="en-US" sz="1050" dirty="0">
                <a:solidFill>
                  <a:schemeClr val="bg1"/>
                </a:solidFill>
                <a:latin typeface="Lucida Console" panose="020B0609040504020204" pitchFamily="49" charset="0"/>
              </a:rPr>
              <a:t>body { width: 35em; margin: 0 auto;</a:t>
            </a:r>
          </a:p>
          <a:p>
            <a:r>
              <a:rPr lang="fr-FR" sz="1050" dirty="0">
                <a:solidFill>
                  <a:schemeClr val="bg1"/>
                </a:solidFill>
                <a:latin typeface="Lucida Console" panose="020B0609040504020204" pitchFamily="49" charset="0"/>
              </a:rPr>
              <a:t>font-</a:t>
            </a:r>
            <a:r>
              <a:rPr lang="fr-FR" sz="1050" dirty="0" err="1">
                <a:solidFill>
                  <a:schemeClr val="bg1"/>
                </a:solidFill>
                <a:latin typeface="Lucida Console" panose="020B0609040504020204" pitchFamily="49" charset="0"/>
              </a:rPr>
              <a:t>family</a:t>
            </a:r>
            <a:r>
              <a:rPr lang="fr-FR" sz="1050" dirty="0">
                <a:solidFill>
                  <a:schemeClr val="bg1"/>
                </a:solidFill>
                <a:latin typeface="Lucida Console" panose="020B0609040504020204" pitchFamily="49" charset="0"/>
              </a:rPr>
              <a:t>: </a:t>
            </a:r>
            <a:r>
              <a:rPr lang="fr-FR" sz="1050" dirty="0" err="1">
                <a:solidFill>
                  <a:schemeClr val="bg1"/>
                </a:solidFill>
                <a:latin typeface="Lucida Console" panose="020B0609040504020204" pitchFamily="49" charset="0"/>
              </a:rPr>
              <a:t>Tahoma</a:t>
            </a:r>
            <a:r>
              <a:rPr lang="fr-FR" sz="1050" dirty="0">
                <a:solidFill>
                  <a:schemeClr val="bg1"/>
                </a:solidFill>
                <a:latin typeface="Lucida Console" panose="020B0609040504020204" pitchFamily="49" charset="0"/>
              </a:rPr>
              <a:t>, Verdana, Arial, sans-</a:t>
            </a:r>
            <a:r>
              <a:rPr lang="fr-FR" sz="1050" dirty="0" err="1">
                <a:solidFill>
                  <a:schemeClr val="bg1"/>
                </a:solidFill>
                <a:latin typeface="Lucida Console" panose="020B0609040504020204" pitchFamily="49" charset="0"/>
              </a:rPr>
              <a:t>serif</a:t>
            </a:r>
            <a:r>
              <a:rPr lang="fr-FR" sz="1050" dirty="0">
                <a:solidFill>
                  <a:schemeClr val="bg1"/>
                </a:solidFill>
                <a:latin typeface="Lucida Console" panose="020B0609040504020204" pitchFamily="49" charset="0"/>
              </a:rPr>
              <a:t>; }</a:t>
            </a:r>
          </a:p>
          <a:p>
            <a:r>
              <a:rPr lang="en-US" sz="1050" dirty="0">
                <a:solidFill>
                  <a:schemeClr val="bg1"/>
                </a:solidFill>
                <a:latin typeface="Lucida Console" panose="020B0609040504020204" pitchFamily="49" charset="0"/>
              </a:rPr>
              <a:t>&lt;/style&gt;</a:t>
            </a:r>
          </a:p>
          <a:p>
            <a:r>
              <a:rPr lang="en-US" sz="1050" dirty="0">
                <a:solidFill>
                  <a:schemeClr val="bg1"/>
                </a:solidFill>
                <a:latin typeface="Lucida Console" panose="020B0609040504020204" pitchFamily="49" charset="0"/>
              </a:rPr>
              <a:t>&lt;/head&gt;</a:t>
            </a:r>
          </a:p>
          <a:p>
            <a:r>
              <a:rPr lang="en-US" sz="1050" dirty="0">
                <a:solidFill>
                  <a:schemeClr val="bg1"/>
                </a:solidFill>
                <a:latin typeface="Lucida Console" panose="020B0609040504020204" pitchFamily="49" charset="0"/>
              </a:rPr>
              <a:t>&lt;body&gt;</a:t>
            </a:r>
          </a:p>
          <a:p>
            <a:r>
              <a:rPr lang="pt-BR" sz="1050" dirty="0">
                <a:solidFill>
                  <a:schemeClr val="bg1"/>
                </a:solidFill>
                <a:latin typeface="Lucida Console" panose="020B0609040504020204" pitchFamily="49" charset="0"/>
              </a:rPr>
              <a:t>&lt;h1&gt;Welcome to nginx!&lt;/h1&gt;</a:t>
            </a:r>
          </a:p>
          <a:p>
            <a:r>
              <a:rPr lang="en-US" sz="1050" dirty="0">
                <a:solidFill>
                  <a:schemeClr val="bg1"/>
                </a:solidFill>
                <a:latin typeface="Lucida Console" panose="020B0609040504020204" pitchFamily="49" charset="0"/>
              </a:rPr>
              <a:t>&lt;p&gt;If you see this page, the nginx web server is successfully installed and</a:t>
            </a:r>
          </a:p>
          <a:p>
            <a:r>
              <a:rPr lang="en-US" sz="1050" dirty="0">
                <a:solidFill>
                  <a:schemeClr val="bg1"/>
                </a:solidFill>
                <a:latin typeface="Lucida Console" panose="020B0609040504020204" pitchFamily="49" charset="0"/>
              </a:rPr>
              <a:t>working. Further configuration is required.&lt;/p&gt;</a:t>
            </a:r>
          </a:p>
          <a:p>
            <a:endParaRPr lang="en-US" sz="1050" dirty="0">
              <a:solidFill>
                <a:schemeClr val="bg1"/>
              </a:solidFill>
              <a:latin typeface="Lucida Console" panose="020B0609040504020204" pitchFamily="49" charset="0"/>
            </a:endParaRPr>
          </a:p>
          <a:p>
            <a:r>
              <a:rPr lang="en-US" sz="1050" dirty="0">
                <a:solidFill>
                  <a:schemeClr val="bg1"/>
                </a:solidFill>
                <a:latin typeface="Lucida Console" panose="020B0609040504020204" pitchFamily="49" charset="0"/>
              </a:rPr>
              <a:t>&lt;p&gt;For online documentation and support please refer to</a:t>
            </a:r>
          </a:p>
          <a:p>
            <a:r>
              <a:rPr lang="pt-BR" sz="1050" dirty="0">
                <a:solidFill>
                  <a:schemeClr val="bg1"/>
                </a:solidFill>
                <a:latin typeface="Lucida Console" panose="020B0609040504020204" pitchFamily="49" charset="0"/>
              </a:rPr>
              <a:t>&lt;a href="http://nginx.org/"&gt;nginx.org&lt;/a&gt;.&lt;br/&gt;</a:t>
            </a:r>
          </a:p>
          <a:p>
            <a:r>
              <a:rPr lang="en-US" sz="1050" dirty="0">
                <a:solidFill>
                  <a:schemeClr val="bg1"/>
                </a:solidFill>
                <a:latin typeface="Lucida Console" panose="020B0609040504020204" pitchFamily="49" charset="0"/>
              </a:rPr>
              <a:t>Commercial support is available at</a:t>
            </a:r>
          </a:p>
          <a:p>
            <a:r>
              <a:rPr lang="pt-BR" sz="1050" dirty="0">
                <a:solidFill>
                  <a:schemeClr val="bg1"/>
                </a:solidFill>
                <a:latin typeface="Lucida Console" panose="020B0609040504020204" pitchFamily="49" charset="0"/>
              </a:rPr>
              <a:t>&lt;a href="http://nginx.com/"&gt;nginx.com&lt;/a&gt;.&lt;/p&gt;</a:t>
            </a:r>
          </a:p>
          <a:p>
            <a:endParaRPr lang="en-US" sz="1050" dirty="0">
              <a:solidFill>
                <a:schemeClr val="bg1"/>
              </a:solidFill>
              <a:latin typeface="Lucida Console" panose="020B0609040504020204" pitchFamily="49" charset="0"/>
            </a:endParaRPr>
          </a:p>
          <a:p>
            <a:r>
              <a:rPr lang="en-US" sz="1050" dirty="0">
                <a:solidFill>
                  <a:schemeClr val="bg1"/>
                </a:solidFill>
                <a:latin typeface="Lucida Console" panose="020B0609040504020204" pitchFamily="49" charset="0"/>
              </a:rPr>
              <a:t>&lt;p&gt;&lt;</a:t>
            </a:r>
            <a:r>
              <a:rPr lang="en-US" sz="1050" dirty="0" err="1">
                <a:solidFill>
                  <a:schemeClr val="bg1"/>
                </a:solidFill>
                <a:latin typeface="Lucida Console" panose="020B0609040504020204" pitchFamily="49" charset="0"/>
              </a:rPr>
              <a:t>em</a:t>
            </a:r>
            <a:r>
              <a:rPr lang="en-US" sz="1050" dirty="0">
                <a:solidFill>
                  <a:schemeClr val="bg1"/>
                </a:solidFill>
                <a:latin typeface="Lucida Console" panose="020B0609040504020204" pitchFamily="49" charset="0"/>
              </a:rPr>
              <a:t>&gt;Thank you for using nginx.&lt;/</a:t>
            </a:r>
            <a:r>
              <a:rPr lang="en-US" sz="1050" dirty="0" err="1">
                <a:solidFill>
                  <a:schemeClr val="bg1"/>
                </a:solidFill>
                <a:latin typeface="Lucida Console" panose="020B0609040504020204" pitchFamily="49" charset="0"/>
              </a:rPr>
              <a:t>em</a:t>
            </a:r>
            <a:r>
              <a:rPr lang="en-US" sz="1050" dirty="0">
                <a:solidFill>
                  <a:schemeClr val="bg1"/>
                </a:solidFill>
                <a:latin typeface="Lucida Console" panose="020B0609040504020204" pitchFamily="49" charset="0"/>
              </a:rPr>
              <a:t>&gt;&lt;/p&gt;</a:t>
            </a:r>
          </a:p>
          <a:p>
            <a:r>
              <a:rPr lang="en-US" sz="1050" dirty="0">
                <a:solidFill>
                  <a:schemeClr val="bg1"/>
                </a:solidFill>
                <a:latin typeface="Lucida Console" panose="020B0609040504020204" pitchFamily="49" charset="0"/>
              </a:rPr>
              <a:t>&lt;/body&gt;</a:t>
            </a:r>
          </a:p>
          <a:p>
            <a:r>
              <a:rPr lang="en-US" sz="1050" dirty="0">
                <a:solidFill>
                  <a:schemeClr val="bg1"/>
                </a:solidFill>
                <a:latin typeface="Lucida Console" panose="020B0609040504020204" pitchFamily="49" charset="0"/>
              </a:rPr>
              <a:t>&lt;/html&gt;</a:t>
            </a:r>
          </a:p>
          <a:p>
            <a:r>
              <a:rPr lang="en-US" sz="1050" dirty="0">
                <a:solidFill>
                  <a:schemeClr val="bg1"/>
                </a:solidFill>
                <a:latin typeface="Lucida Console" panose="020B0609040504020204" pitchFamily="49" charset="0"/>
              </a:rPr>
              <a:t>[root@master1 ~]# </a:t>
            </a:r>
          </a:p>
        </p:txBody>
      </p:sp>
      <p:sp>
        <p:nvSpPr>
          <p:cNvPr id="4" name="TextBox 3">
            <a:extLst>
              <a:ext uri="{FF2B5EF4-FFF2-40B4-BE49-F238E27FC236}">
                <a16:creationId xmlns:a16="http://schemas.microsoft.com/office/drawing/2014/main" id="{BA0A9251-ED88-88C9-FA08-2D542FCFEB02}"/>
              </a:ext>
            </a:extLst>
          </p:cNvPr>
          <p:cNvSpPr txBox="1"/>
          <p:nvPr/>
        </p:nvSpPr>
        <p:spPr>
          <a:xfrm>
            <a:off x="76200" y="5363095"/>
            <a:ext cx="8724900" cy="369332"/>
          </a:xfrm>
          <a:prstGeom prst="rect">
            <a:avLst/>
          </a:prstGeom>
          <a:noFill/>
        </p:spPr>
        <p:txBody>
          <a:bodyPr wrap="square">
            <a:spAutoFit/>
          </a:bodyPr>
          <a:lstStyle/>
          <a:p>
            <a:r>
              <a:rPr lang="en-US" sz="1800" dirty="0">
                <a:solidFill>
                  <a:srgbClr val="657B83"/>
                </a:solidFill>
                <a:latin typeface="Lucida Console" panose="020B0609040504020204" pitchFamily="49" charset="0"/>
              </a:rPr>
              <a:t>[root@master1 ~]#  kubectl -n </a:t>
            </a:r>
            <a:r>
              <a:rPr lang="en-US" sz="1800" dirty="0" err="1">
                <a:solidFill>
                  <a:srgbClr val="657B83"/>
                </a:solidFill>
                <a:latin typeface="Lucida Console" panose="020B0609040504020204" pitchFamily="49" charset="0"/>
              </a:rPr>
              <a:t>ckad-netpol</a:t>
            </a:r>
            <a:r>
              <a:rPr lang="en-US" sz="1800" dirty="0">
                <a:solidFill>
                  <a:srgbClr val="657B83"/>
                </a:solidFill>
                <a:latin typeface="Lucida Console" panose="020B0609040504020204" pitchFamily="49" charset="0"/>
              </a:rPr>
              <a:t> label pods web env-</a:t>
            </a:r>
          </a:p>
        </p:txBody>
      </p:sp>
    </p:spTree>
    <p:extLst>
      <p:ext uri="{BB962C8B-B14F-4D97-AF65-F5344CB8AC3E}">
        <p14:creationId xmlns:p14="http://schemas.microsoft.com/office/powerpoint/2010/main" val="388107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1093B2C-AFFE-E940-50FF-7223A494A4F5}"/>
              </a:ext>
            </a:extLst>
          </p:cNvPr>
          <p:cNvGrpSpPr/>
          <p:nvPr/>
        </p:nvGrpSpPr>
        <p:grpSpPr>
          <a:xfrm>
            <a:off x="1597979" y="2489747"/>
            <a:ext cx="1219200" cy="1181100"/>
            <a:chOff x="1358283" y="1213836"/>
            <a:chExt cx="1219200" cy="1181100"/>
          </a:xfrm>
        </p:grpSpPr>
        <p:pic>
          <p:nvPicPr>
            <p:cNvPr id="3" name="Picture 2" descr="A blue hexagon with white text and a white cube&#10;&#10;AI-generated content may be incorrect.">
              <a:extLst>
                <a:ext uri="{FF2B5EF4-FFF2-40B4-BE49-F238E27FC236}">
                  <a16:creationId xmlns:a16="http://schemas.microsoft.com/office/drawing/2014/main" id="{EB901177-901A-2A28-9A27-C3C468436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83" y="1213836"/>
              <a:ext cx="1219200" cy="1181100"/>
            </a:xfrm>
            <a:prstGeom prst="rect">
              <a:avLst/>
            </a:prstGeom>
          </p:spPr>
        </p:pic>
        <p:pic>
          <p:nvPicPr>
            <p:cNvPr id="4" name="Picture 3" descr="A blue whale with a container ship">
              <a:extLst>
                <a:ext uri="{FF2B5EF4-FFF2-40B4-BE49-F238E27FC236}">
                  <a16:creationId xmlns:a16="http://schemas.microsoft.com/office/drawing/2014/main" id="{0D95CDE4-1D4C-B154-AC65-EE62340C8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8378" y="1317097"/>
              <a:ext cx="399009" cy="261222"/>
            </a:xfrm>
            <a:prstGeom prst="rect">
              <a:avLst/>
            </a:prstGeom>
          </p:spPr>
        </p:pic>
      </p:grpSp>
      <p:grpSp>
        <p:nvGrpSpPr>
          <p:cNvPr id="10" name="Group 9">
            <a:extLst>
              <a:ext uri="{FF2B5EF4-FFF2-40B4-BE49-F238E27FC236}">
                <a16:creationId xmlns:a16="http://schemas.microsoft.com/office/drawing/2014/main" id="{0F291817-A474-3BC1-58EE-4FA8D687001B}"/>
              </a:ext>
            </a:extLst>
          </p:cNvPr>
          <p:cNvGrpSpPr/>
          <p:nvPr/>
        </p:nvGrpSpPr>
        <p:grpSpPr>
          <a:xfrm>
            <a:off x="1597979" y="4178793"/>
            <a:ext cx="1219200" cy="1181100"/>
            <a:chOff x="1358283" y="1213836"/>
            <a:chExt cx="1219200" cy="1181100"/>
          </a:xfrm>
        </p:grpSpPr>
        <p:pic>
          <p:nvPicPr>
            <p:cNvPr id="11" name="Picture 10" descr="A blue hexagon with white text and a white cube&#10;&#10;AI-generated content may be incorrect.">
              <a:extLst>
                <a:ext uri="{FF2B5EF4-FFF2-40B4-BE49-F238E27FC236}">
                  <a16:creationId xmlns:a16="http://schemas.microsoft.com/office/drawing/2014/main" id="{75012C5E-8BF1-25B7-6E79-DF6ECCC9B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83" y="1213836"/>
              <a:ext cx="1219200" cy="1181100"/>
            </a:xfrm>
            <a:prstGeom prst="rect">
              <a:avLst/>
            </a:prstGeom>
          </p:spPr>
        </p:pic>
        <p:pic>
          <p:nvPicPr>
            <p:cNvPr id="12" name="Picture 11" descr="A blue whale with a container ship">
              <a:extLst>
                <a:ext uri="{FF2B5EF4-FFF2-40B4-BE49-F238E27FC236}">
                  <a16:creationId xmlns:a16="http://schemas.microsoft.com/office/drawing/2014/main" id="{714A40DB-CBE4-A879-B018-7773BC565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8378" y="1317097"/>
              <a:ext cx="399009" cy="261222"/>
            </a:xfrm>
            <a:prstGeom prst="rect">
              <a:avLst/>
            </a:prstGeom>
          </p:spPr>
        </p:pic>
      </p:grpSp>
      <p:cxnSp>
        <p:nvCxnSpPr>
          <p:cNvPr id="16" name="Straight Arrow Connector 15">
            <a:extLst>
              <a:ext uri="{FF2B5EF4-FFF2-40B4-BE49-F238E27FC236}">
                <a16:creationId xmlns:a16="http://schemas.microsoft.com/office/drawing/2014/main" id="{18871A60-A344-8B59-0CD6-2E1E419EB590}"/>
              </a:ext>
            </a:extLst>
          </p:cNvPr>
          <p:cNvCxnSpPr>
            <a:cxnSpLocks/>
            <a:stCxn id="14" idx="1"/>
          </p:cNvCxnSpPr>
          <p:nvPr/>
        </p:nvCxnSpPr>
        <p:spPr>
          <a:xfrm flipH="1" flipV="1">
            <a:off x="2865266" y="3080297"/>
            <a:ext cx="1973064" cy="64635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A40B7CD-6BCC-BEE8-4D13-29718EC6C87E}"/>
              </a:ext>
            </a:extLst>
          </p:cNvPr>
          <p:cNvCxnSpPr>
            <a:cxnSpLocks/>
            <a:stCxn id="14" idx="1"/>
          </p:cNvCxnSpPr>
          <p:nvPr/>
        </p:nvCxnSpPr>
        <p:spPr>
          <a:xfrm flipH="1">
            <a:off x="2769092" y="3726656"/>
            <a:ext cx="2069238" cy="104268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3" name="Picture 22" descr="A blue hexagon with white text and arrow&#10;&#10;AI-generated content may be incorrect.">
            <a:extLst>
              <a:ext uri="{FF2B5EF4-FFF2-40B4-BE49-F238E27FC236}">
                <a16:creationId xmlns:a16="http://schemas.microsoft.com/office/drawing/2014/main" id="{9874E075-8E88-7A9E-EE6A-293B3B0A99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9296" y="1024075"/>
            <a:ext cx="4912311" cy="4758801"/>
          </a:xfrm>
          <a:prstGeom prst="rect">
            <a:avLst/>
          </a:prstGeom>
        </p:spPr>
      </p:pic>
      <p:pic>
        <p:nvPicPr>
          <p:cNvPr id="14" name="Picture 13" descr="A blue hexagon with white text and a white square with a square and a square with a square and a square with a square and a square with a square with a square and a square&#10;&#10;AI-generated content may be incorrect.">
            <a:extLst>
              <a:ext uri="{FF2B5EF4-FFF2-40B4-BE49-F238E27FC236}">
                <a16:creationId xmlns:a16="http://schemas.microsoft.com/office/drawing/2014/main" id="{D76DFCDB-066E-1910-15C5-A6DF760E9C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8330" y="2910036"/>
            <a:ext cx="1532878" cy="1633240"/>
          </a:xfrm>
          <a:prstGeom prst="rect">
            <a:avLst/>
          </a:prstGeom>
        </p:spPr>
      </p:pic>
      <p:pic>
        <p:nvPicPr>
          <p:cNvPr id="26" name="Picture 25" descr="A cartoon figurine of a person&#10;&#10;AI-generated content may be incorrect.">
            <a:extLst>
              <a:ext uri="{FF2B5EF4-FFF2-40B4-BE49-F238E27FC236}">
                <a16:creationId xmlns:a16="http://schemas.microsoft.com/office/drawing/2014/main" id="{97B198CE-882A-9376-2D65-CD1D0E3D9B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333" y="2585286"/>
            <a:ext cx="954473" cy="2441846"/>
          </a:xfrm>
          <a:prstGeom prst="rect">
            <a:avLst/>
          </a:prstGeom>
        </p:spPr>
      </p:pic>
    </p:spTree>
    <p:extLst>
      <p:ext uri="{BB962C8B-B14F-4D97-AF65-F5344CB8AC3E}">
        <p14:creationId xmlns:p14="http://schemas.microsoft.com/office/powerpoint/2010/main" val="1302744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bomb.wav"/>
          </p:stSnd>
        </p:sndAc>
      </p:transition>
    </mc:Choice>
    <mc:Fallback xmlns="">
      <p:transition spd="slow">
        <p:fade/>
        <p:sndAc>
          <p:stSnd>
            <p:snd r:embed="rId8" name="bomb.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290">
                                          <p:stCondLst>
                                            <p:cond delay="0"/>
                                          </p:stCondLst>
                                        </p:cTn>
                                        <p:tgtEl>
                                          <p:spTgt spid="14"/>
                                        </p:tgtEl>
                                      </p:cBhvr>
                                    </p:animEffect>
                                    <p:anim calcmode="lin" valueType="num">
                                      <p:cBhvr>
                                        <p:cTn id="22" dur="911"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3" dur="332"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4" dur="332" tmFilter="0, 0; 0.125,0.2665; 0.25,0.4; 0.375,0.465; 0.5,0.5;  0.625,0.535; 0.75,0.6; 0.875,0.7335; 1,1">
                                          <p:stCondLst>
                                            <p:cond delay="332"/>
                                          </p:stCondLst>
                                        </p:cTn>
                                        <p:tgtEl>
                                          <p:spTgt spid="14"/>
                                        </p:tgtEl>
                                        <p:attrNameLst>
                                          <p:attrName>ppt_y</p:attrName>
                                        </p:attrNameLst>
                                      </p:cBhvr>
                                      <p:tavLst>
                                        <p:tav tm="0" fmla="#ppt_y-sin(pi*$)/9">
                                          <p:val>
                                            <p:fltVal val="0"/>
                                          </p:val>
                                        </p:tav>
                                        <p:tav tm="100000">
                                          <p:val>
                                            <p:fltVal val="1"/>
                                          </p:val>
                                        </p:tav>
                                      </p:tavLst>
                                    </p:anim>
                                    <p:anim calcmode="lin" valueType="num">
                                      <p:cBhvr>
                                        <p:cTn id="25" dur="166" tmFilter="0, 0; 0.125,0.2665; 0.25,0.4; 0.375,0.465; 0.5,0.5;  0.625,0.535; 0.75,0.6; 0.875,0.7335; 1,1">
                                          <p:stCondLst>
                                            <p:cond delay="662"/>
                                          </p:stCondLst>
                                        </p:cTn>
                                        <p:tgtEl>
                                          <p:spTgt spid="14"/>
                                        </p:tgtEl>
                                        <p:attrNameLst>
                                          <p:attrName>ppt_y</p:attrName>
                                        </p:attrNameLst>
                                      </p:cBhvr>
                                      <p:tavLst>
                                        <p:tav tm="0" fmla="#ppt_y-sin(pi*$)/27">
                                          <p:val>
                                            <p:fltVal val="0"/>
                                          </p:val>
                                        </p:tav>
                                        <p:tav tm="100000">
                                          <p:val>
                                            <p:fltVal val="1"/>
                                          </p:val>
                                        </p:tav>
                                      </p:tavLst>
                                    </p:anim>
                                    <p:anim calcmode="lin" valueType="num">
                                      <p:cBhvr>
                                        <p:cTn id="26" dur="82" tmFilter="0, 0; 0.125,0.2665; 0.25,0.4; 0.375,0.465; 0.5,0.5;  0.625,0.535; 0.75,0.6; 0.875,0.7335; 1,1">
                                          <p:stCondLst>
                                            <p:cond delay="828"/>
                                          </p:stCondLst>
                                        </p:cTn>
                                        <p:tgtEl>
                                          <p:spTgt spid="14"/>
                                        </p:tgtEl>
                                        <p:attrNameLst>
                                          <p:attrName>ppt_y</p:attrName>
                                        </p:attrNameLst>
                                      </p:cBhvr>
                                      <p:tavLst>
                                        <p:tav tm="0" fmla="#ppt_y-sin(pi*$)/81">
                                          <p:val>
                                            <p:fltVal val="0"/>
                                          </p:val>
                                        </p:tav>
                                        <p:tav tm="100000">
                                          <p:val>
                                            <p:fltVal val="1"/>
                                          </p:val>
                                        </p:tav>
                                      </p:tavLst>
                                    </p:anim>
                                    <p:animScale>
                                      <p:cBhvr>
                                        <p:cTn id="27" dur="13">
                                          <p:stCondLst>
                                            <p:cond delay="325"/>
                                          </p:stCondLst>
                                        </p:cTn>
                                        <p:tgtEl>
                                          <p:spTgt spid="14"/>
                                        </p:tgtEl>
                                      </p:cBhvr>
                                      <p:to x="100000" y="60000"/>
                                    </p:animScale>
                                    <p:animScale>
                                      <p:cBhvr>
                                        <p:cTn id="28" dur="83" decel="50000">
                                          <p:stCondLst>
                                            <p:cond delay="338"/>
                                          </p:stCondLst>
                                        </p:cTn>
                                        <p:tgtEl>
                                          <p:spTgt spid="14"/>
                                        </p:tgtEl>
                                      </p:cBhvr>
                                      <p:to x="100000" y="100000"/>
                                    </p:animScale>
                                    <p:animScale>
                                      <p:cBhvr>
                                        <p:cTn id="29" dur="13">
                                          <p:stCondLst>
                                            <p:cond delay="656"/>
                                          </p:stCondLst>
                                        </p:cTn>
                                        <p:tgtEl>
                                          <p:spTgt spid="14"/>
                                        </p:tgtEl>
                                      </p:cBhvr>
                                      <p:to x="100000" y="80000"/>
                                    </p:animScale>
                                    <p:animScale>
                                      <p:cBhvr>
                                        <p:cTn id="30" dur="83" decel="50000">
                                          <p:stCondLst>
                                            <p:cond delay="669"/>
                                          </p:stCondLst>
                                        </p:cTn>
                                        <p:tgtEl>
                                          <p:spTgt spid="14"/>
                                        </p:tgtEl>
                                      </p:cBhvr>
                                      <p:to x="100000" y="100000"/>
                                    </p:animScale>
                                    <p:animScale>
                                      <p:cBhvr>
                                        <p:cTn id="31" dur="13">
                                          <p:stCondLst>
                                            <p:cond delay="821"/>
                                          </p:stCondLst>
                                        </p:cTn>
                                        <p:tgtEl>
                                          <p:spTgt spid="14"/>
                                        </p:tgtEl>
                                      </p:cBhvr>
                                      <p:to x="100000" y="90000"/>
                                    </p:animScale>
                                    <p:animScale>
                                      <p:cBhvr>
                                        <p:cTn id="32" dur="83" decel="50000">
                                          <p:stCondLst>
                                            <p:cond delay="834"/>
                                          </p:stCondLst>
                                        </p:cTn>
                                        <p:tgtEl>
                                          <p:spTgt spid="14"/>
                                        </p:tgtEl>
                                      </p:cBhvr>
                                      <p:to x="100000" y="100000"/>
                                    </p:animScale>
                                    <p:animScale>
                                      <p:cBhvr>
                                        <p:cTn id="33" dur="13">
                                          <p:stCondLst>
                                            <p:cond delay="904"/>
                                          </p:stCondLst>
                                        </p:cTn>
                                        <p:tgtEl>
                                          <p:spTgt spid="14"/>
                                        </p:tgtEl>
                                      </p:cBhvr>
                                      <p:to x="100000" y="95000"/>
                                    </p:animScale>
                                    <p:animScale>
                                      <p:cBhvr>
                                        <p:cTn id="34" dur="83" decel="50000">
                                          <p:stCondLst>
                                            <p:cond delay="917"/>
                                          </p:stCondLst>
                                        </p:cTn>
                                        <p:tgtEl>
                                          <p:spTgt spid="14"/>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par>
                                <p:cTn id="40" presetID="22" presetClass="entr" presetSubtype="2"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nodeType="clickEffect">
                                  <p:stCondLst>
                                    <p:cond delay="0"/>
                                  </p:stCondLst>
                                  <p:childTnLst>
                                    <p:anim calcmode="lin" valueType="num">
                                      <p:cBhvr additive="base">
                                        <p:cTn id="46" dur="500"/>
                                        <p:tgtEl>
                                          <p:spTgt spid="8"/>
                                        </p:tgtEl>
                                        <p:attrNameLst>
                                          <p:attrName>ppt_x</p:attrName>
                                        </p:attrNameLst>
                                      </p:cBhvr>
                                      <p:tavLst>
                                        <p:tav tm="0">
                                          <p:val>
                                            <p:strVal val="ppt_x"/>
                                          </p:val>
                                        </p:tav>
                                        <p:tav tm="100000">
                                          <p:val>
                                            <p:strVal val="ppt_x"/>
                                          </p:val>
                                        </p:tav>
                                      </p:tavLst>
                                    </p:anim>
                                    <p:anim calcmode="lin" valueType="num">
                                      <p:cBhvr additive="base">
                                        <p:cTn id="47" dur="500"/>
                                        <p:tgtEl>
                                          <p:spTgt spid="8"/>
                                        </p:tgtEl>
                                        <p:attrNameLst>
                                          <p:attrName>ppt_y</p:attrName>
                                        </p:attrNameLst>
                                      </p:cBhvr>
                                      <p:tavLst>
                                        <p:tav tm="0">
                                          <p:val>
                                            <p:strVal val="ppt_y"/>
                                          </p:val>
                                        </p:tav>
                                        <p:tav tm="100000">
                                          <p:val>
                                            <p:strVal val="1+ppt_h/2"/>
                                          </p:val>
                                        </p:tav>
                                      </p:tavLst>
                                    </p:anim>
                                    <p:set>
                                      <p:cBhvr>
                                        <p:cTn id="48" dur="1" fill="hold">
                                          <p:stCondLst>
                                            <p:cond delay="499"/>
                                          </p:stCondLst>
                                        </p:cTn>
                                        <p:tgtEl>
                                          <p:spTgt spid="8"/>
                                        </p:tgtEl>
                                        <p:attrNameLst>
                                          <p:attrName>style.visibility</p:attrName>
                                        </p:attrNameLst>
                                      </p:cBhvr>
                                      <p:to>
                                        <p:strVal val="hidden"/>
                                      </p:to>
                                    </p:set>
                                  </p:childTnLst>
                                </p:cTn>
                              </p:par>
                              <p:par>
                                <p:cTn id="49" presetID="22" presetClass="exit" presetSubtype="8" fill="hold" nodeType="withEffect">
                                  <p:stCondLst>
                                    <p:cond delay="0"/>
                                  </p:stCondLst>
                                  <p:childTnLst>
                                    <p:animEffect transition="out" filter="wipe(left)">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down)">
                                      <p:cBhvr>
                                        <p:cTn id="56" dur="500"/>
                                        <p:tgtEl>
                                          <p:spTgt spid="8"/>
                                        </p:tgtEl>
                                      </p:cBhvr>
                                    </p:animEffect>
                                  </p:childTnLst>
                                </p:cTn>
                              </p:par>
                              <p:par>
                                <p:cTn id="57" presetID="22" presetClass="entr" presetSubtype="4"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down)">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250" fill="hold"/>
                                        <p:tgtEl>
                                          <p:spTgt spid="26"/>
                                        </p:tgtEl>
                                        <p:attrNameLst>
                                          <p:attrName>ppt_w</p:attrName>
                                        </p:attrNameLst>
                                      </p:cBhvr>
                                      <p:tavLst>
                                        <p:tav tm="0">
                                          <p:val>
                                            <p:fltVal val="0"/>
                                          </p:val>
                                        </p:tav>
                                        <p:tav tm="100000">
                                          <p:val>
                                            <p:strVal val="#ppt_w"/>
                                          </p:val>
                                        </p:tav>
                                      </p:tavLst>
                                    </p:anim>
                                    <p:anim calcmode="lin" valueType="num">
                                      <p:cBhvr>
                                        <p:cTn id="65" dur="250" fill="hold"/>
                                        <p:tgtEl>
                                          <p:spTgt spid="26"/>
                                        </p:tgtEl>
                                        <p:attrNameLst>
                                          <p:attrName>ppt_h</p:attrName>
                                        </p:attrNameLst>
                                      </p:cBhvr>
                                      <p:tavLst>
                                        <p:tav tm="0">
                                          <p:val>
                                            <p:fltVal val="0"/>
                                          </p:val>
                                        </p:tav>
                                        <p:tav tm="100000">
                                          <p:val>
                                            <p:strVal val="#ppt_h"/>
                                          </p:val>
                                        </p:tav>
                                      </p:tavLst>
                                    </p:anim>
                                    <p:anim calcmode="lin" valueType="num">
                                      <p:cBhvr>
                                        <p:cTn id="66" dur="250" fill="hold"/>
                                        <p:tgtEl>
                                          <p:spTgt spid="26"/>
                                        </p:tgtEl>
                                        <p:attrNameLst>
                                          <p:attrName>style.rotation</p:attrName>
                                        </p:attrNameLst>
                                      </p:cBhvr>
                                      <p:tavLst>
                                        <p:tav tm="0">
                                          <p:val>
                                            <p:fltVal val="90"/>
                                          </p:val>
                                        </p:tav>
                                        <p:tav tm="100000">
                                          <p:val>
                                            <p:fltVal val="0"/>
                                          </p:val>
                                        </p:tav>
                                      </p:tavLst>
                                    </p:anim>
                                    <p:animEffect transition="in" filter="fade">
                                      <p:cBhvr>
                                        <p:cTn id="67" dur="250"/>
                                        <p:tgtEl>
                                          <p:spTgt spid="26"/>
                                        </p:tgtEl>
                                      </p:cBhvr>
                                    </p:animEffect>
                                  </p:childTnLst>
                                </p:cTn>
                              </p:par>
                            </p:childTnLst>
                          </p:cTn>
                        </p:par>
                        <p:par>
                          <p:cTn id="68" fill="hold">
                            <p:stCondLst>
                              <p:cond delay="250"/>
                            </p:stCondLst>
                            <p:childTnLst>
                              <p:par>
                                <p:cTn id="69" presetID="26" presetClass="entr" presetSubtype="0" fill="hold" nodeType="after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145">
                                          <p:stCondLst>
                                            <p:cond delay="0"/>
                                          </p:stCondLst>
                                        </p:cTn>
                                        <p:tgtEl>
                                          <p:spTgt spid="26"/>
                                        </p:tgtEl>
                                      </p:cBhvr>
                                    </p:animEffect>
                                    <p:anim calcmode="lin" valueType="num">
                                      <p:cBhvr>
                                        <p:cTn id="72" dur="456"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73" dur="166"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74" dur="166" tmFilter="0, 0; 0.125,0.2665; 0.25,0.4; 0.375,0.465; 0.5,0.5;  0.625,0.535; 0.75,0.6; 0.875,0.7335; 1,1">
                                          <p:stCondLst>
                                            <p:cond delay="166"/>
                                          </p:stCondLst>
                                        </p:cTn>
                                        <p:tgtEl>
                                          <p:spTgt spid="26"/>
                                        </p:tgtEl>
                                        <p:attrNameLst>
                                          <p:attrName>ppt_y</p:attrName>
                                        </p:attrNameLst>
                                      </p:cBhvr>
                                      <p:tavLst>
                                        <p:tav tm="0" fmla="#ppt_y-sin(pi*$)/9">
                                          <p:val>
                                            <p:fltVal val="0"/>
                                          </p:val>
                                        </p:tav>
                                        <p:tav tm="100000">
                                          <p:val>
                                            <p:fltVal val="1"/>
                                          </p:val>
                                        </p:tav>
                                      </p:tavLst>
                                    </p:anim>
                                    <p:anim calcmode="lin" valueType="num">
                                      <p:cBhvr>
                                        <p:cTn id="75" dur="83" tmFilter="0, 0; 0.125,0.2665; 0.25,0.4; 0.375,0.465; 0.5,0.5;  0.625,0.535; 0.75,0.6; 0.875,0.7335; 1,1">
                                          <p:stCondLst>
                                            <p:cond delay="331"/>
                                          </p:stCondLst>
                                        </p:cTn>
                                        <p:tgtEl>
                                          <p:spTgt spid="26"/>
                                        </p:tgtEl>
                                        <p:attrNameLst>
                                          <p:attrName>ppt_y</p:attrName>
                                        </p:attrNameLst>
                                      </p:cBhvr>
                                      <p:tavLst>
                                        <p:tav tm="0" fmla="#ppt_y-sin(pi*$)/27">
                                          <p:val>
                                            <p:fltVal val="0"/>
                                          </p:val>
                                        </p:tav>
                                        <p:tav tm="100000">
                                          <p:val>
                                            <p:fltVal val="1"/>
                                          </p:val>
                                        </p:tav>
                                      </p:tavLst>
                                    </p:anim>
                                    <p:anim calcmode="lin" valueType="num">
                                      <p:cBhvr>
                                        <p:cTn id="76" dur="41" tmFilter="0, 0; 0.125,0.2665; 0.25,0.4; 0.375,0.465; 0.5,0.5;  0.625,0.535; 0.75,0.6; 0.875,0.7335; 1,1">
                                          <p:stCondLst>
                                            <p:cond delay="414"/>
                                          </p:stCondLst>
                                        </p:cTn>
                                        <p:tgtEl>
                                          <p:spTgt spid="26"/>
                                        </p:tgtEl>
                                        <p:attrNameLst>
                                          <p:attrName>ppt_y</p:attrName>
                                        </p:attrNameLst>
                                      </p:cBhvr>
                                      <p:tavLst>
                                        <p:tav tm="0" fmla="#ppt_y-sin(pi*$)/81">
                                          <p:val>
                                            <p:fltVal val="0"/>
                                          </p:val>
                                        </p:tav>
                                        <p:tav tm="100000">
                                          <p:val>
                                            <p:fltVal val="1"/>
                                          </p:val>
                                        </p:tav>
                                      </p:tavLst>
                                    </p:anim>
                                    <p:animScale>
                                      <p:cBhvr>
                                        <p:cTn id="77" dur="7">
                                          <p:stCondLst>
                                            <p:cond delay="162"/>
                                          </p:stCondLst>
                                        </p:cTn>
                                        <p:tgtEl>
                                          <p:spTgt spid="26"/>
                                        </p:tgtEl>
                                      </p:cBhvr>
                                      <p:to x="100000" y="60000"/>
                                    </p:animScale>
                                    <p:animScale>
                                      <p:cBhvr>
                                        <p:cTn id="78" dur="41" decel="50000">
                                          <p:stCondLst>
                                            <p:cond delay="169"/>
                                          </p:stCondLst>
                                        </p:cTn>
                                        <p:tgtEl>
                                          <p:spTgt spid="26"/>
                                        </p:tgtEl>
                                      </p:cBhvr>
                                      <p:to x="100000" y="100000"/>
                                    </p:animScale>
                                    <p:animScale>
                                      <p:cBhvr>
                                        <p:cTn id="79" dur="7">
                                          <p:stCondLst>
                                            <p:cond delay="328"/>
                                          </p:stCondLst>
                                        </p:cTn>
                                        <p:tgtEl>
                                          <p:spTgt spid="26"/>
                                        </p:tgtEl>
                                      </p:cBhvr>
                                      <p:to x="100000" y="80000"/>
                                    </p:animScale>
                                    <p:animScale>
                                      <p:cBhvr>
                                        <p:cTn id="80" dur="41" decel="50000">
                                          <p:stCondLst>
                                            <p:cond delay="335"/>
                                          </p:stCondLst>
                                        </p:cTn>
                                        <p:tgtEl>
                                          <p:spTgt spid="26"/>
                                        </p:tgtEl>
                                      </p:cBhvr>
                                      <p:to x="100000" y="100000"/>
                                    </p:animScale>
                                    <p:animScale>
                                      <p:cBhvr>
                                        <p:cTn id="81" dur="7">
                                          <p:stCondLst>
                                            <p:cond delay="410"/>
                                          </p:stCondLst>
                                        </p:cTn>
                                        <p:tgtEl>
                                          <p:spTgt spid="26"/>
                                        </p:tgtEl>
                                      </p:cBhvr>
                                      <p:to x="100000" y="90000"/>
                                    </p:animScale>
                                    <p:animScale>
                                      <p:cBhvr>
                                        <p:cTn id="82" dur="41" decel="50000">
                                          <p:stCondLst>
                                            <p:cond delay="417"/>
                                          </p:stCondLst>
                                        </p:cTn>
                                        <p:tgtEl>
                                          <p:spTgt spid="26"/>
                                        </p:tgtEl>
                                      </p:cBhvr>
                                      <p:to x="100000" y="100000"/>
                                    </p:animScale>
                                    <p:animScale>
                                      <p:cBhvr>
                                        <p:cTn id="83" dur="7">
                                          <p:stCondLst>
                                            <p:cond delay="452"/>
                                          </p:stCondLst>
                                        </p:cTn>
                                        <p:tgtEl>
                                          <p:spTgt spid="26"/>
                                        </p:tgtEl>
                                      </p:cBhvr>
                                      <p:to x="100000" y="95000"/>
                                    </p:animScale>
                                    <p:animScale>
                                      <p:cBhvr>
                                        <p:cTn id="84" dur="41" decel="50000">
                                          <p:stCondLst>
                                            <p:cond delay="459"/>
                                          </p:stCondLst>
                                        </p:cTn>
                                        <p:tgtEl>
                                          <p:spTgt spid="26"/>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1" presetClass="entr" presetSubtype="1" fill="hold"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heel(1)">
                                      <p:cBhvr>
                                        <p:cTn id="89"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1093B2C-AFFE-E940-50FF-7223A494A4F5}"/>
              </a:ext>
            </a:extLst>
          </p:cNvPr>
          <p:cNvGrpSpPr/>
          <p:nvPr/>
        </p:nvGrpSpPr>
        <p:grpSpPr>
          <a:xfrm>
            <a:off x="1600603" y="2929862"/>
            <a:ext cx="932157" cy="741216"/>
            <a:chOff x="1358283" y="1213836"/>
            <a:chExt cx="1219200" cy="1181100"/>
          </a:xfrm>
        </p:grpSpPr>
        <p:pic>
          <p:nvPicPr>
            <p:cNvPr id="3" name="Picture 2" descr="A blue hexagon with white text and a white cube&#10;&#10;AI-generated content may be incorrect.">
              <a:extLst>
                <a:ext uri="{FF2B5EF4-FFF2-40B4-BE49-F238E27FC236}">
                  <a16:creationId xmlns:a16="http://schemas.microsoft.com/office/drawing/2014/main" id="{EB901177-901A-2A28-9A27-C3C468436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283" y="1213836"/>
              <a:ext cx="1219200" cy="1181100"/>
            </a:xfrm>
            <a:prstGeom prst="rect">
              <a:avLst/>
            </a:prstGeom>
          </p:spPr>
        </p:pic>
        <p:pic>
          <p:nvPicPr>
            <p:cNvPr id="4" name="Picture 3" descr="A blue whale with a container ship">
              <a:extLst>
                <a:ext uri="{FF2B5EF4-FFF2-40B4-BE49-F238E27FC236}">
                  <a16:creationId xmlns:a16="http://schemas.microsoft.com/office/drawing/2014/main" id="{0D95CDE4-1D4C-B154-AC65-EE62340C8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378" y="1317097"/>
              <a:ext cx="399009" cy="261222"/>
            </a:xfrm>
            <a:prstGeom prst="rect">
              <a:avLst/>
            </a:prstGeom>
          </p:spPr>
        </p:pic>
      </p:grpSp>
      <p:grpSp>
        <p:nvGrpSpPr>
          <p:cNvPr id="10" name="Group 9">
            <a:extLst>
              <a:ext uri="{FF2B5EF4-FFF2-40B4-BE49-F238E27FC236}">
                <a16:creationId xmlns:a16="http://schemas.microsoft.com/office/drawing/2014/main" id="{0F291817-A474-3BC1-58EE-4FA8D687001B}"/>
              </a:ext>
            </a:extLst>
          </p:cNvPr>
          <p:cNvGrpSpPr/>
          <p:nvPr/>
        </p:nvGrpSpPr>
        <p:grpSpPr>
          <a:xfrm>
            <a:off x="1597979" y="4618675"/>
            <a:ext cx="843380" cy="741217"/>
            <a:chOff x="1358283" y="1213836"/>
            <a:chExt cx="1219200" cy="1181100"/>
          </a:xfrm>
        </p:grpSpPr>
        <p:pic>
          <p:nvPicPr>
            <p:cNvPr id="11" name="Picture 10" descr="A blue hexagon with white text and a white cube&#10;&#10;AI-generated content may be incorrect.">
              <a:extLst>
                <a:ext uri="{FF2B5EF4-FFF2-40B4-BE49-F238E27FC236}">
                  <a16:creationId xmlns:a16="http://schemas.microsoft.com/office/drawing/2014/main" id="{75012C5E-8BF1-25B7-6E79-DF6ECCC9B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283" y="1213836"/>
              <a:ext cx="1219200" cy="1181100"/>
            </a:xfrm>
            <a:prstGeom prst="rect">
              <a:avLst/>
            </a:prstGeom>
          </p:spPr>
        </p:pic>
        <p:pic>
          <p:nvPicPr>
            <p:cNvPr id="12" name="Picture 11" descr="A blue whale with a container ship">
              <a:extLst>
                <a:ext uri="{FF2B5EF4-FFF2-40B4-BE49-F238E27FC236}">
                  <a16:creationId xmlns:a16="http://schemas.microsoft.com/office/drawing/2014/main" id="{714A40DB-CBE4-A879-B018-7773BC565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378" y="1317097"/>
              <a:ext cx="399009" cy="261222"/>
            </a:xfrm>
            <a:prstGeom prst="rect">
              <a:avLst/>
            </a:prstGeom>
          </p:spPr>
        </p:pic>
      </p:grpSp>
      <p:cxnSp>
        <p:nvCxnSpPr>
          <p:cNvPr id="16" name="Straight Arrow Connector 15">
            <a:extLst>
              <a:ext uri="{FF2B5EF4-FFF2-40B4-BE49-F238E27FC236}">
                <a16:creationId xmlns:a16="http://schemas.microsoft.com/office/drawing/2014/main" id="{18871A60-A344-8B59-0CD6-2E1E419EB590}"/>
              </a:ext>
            </a:extLst>
          </p:cNvPr>
          <p:cNvCxnSpPr>
            <a:cxnSpLocks/>
            <a:stCxn id="14" idx="1"/>
            <a:endCxn id="3" idx="3"/>
          </p:cNvCxnSpPr>
          <p:nvPr/>
        </p:nvCxnSpPr>
        <p:spPr>
          <a:xfrm flipH="1" flipV="1">
            <a:off x="2532760" y="3300470"/>
            <a:ext cx="2353656" cy="83449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A40B7CD-6BCC-BEE8-4D13-29718EC6C87E}"/>
              </a:ext>
            </a:extLst>
          </p:cNvPr>
          <p:cNvCxnSpPr>
            <a:cxnSpLocks/>
            <a:stCxn id="14" idx="1"/>
            <a:endCxn id="11" idx="3"/>
          </p:cNvCxnSpPr>
          <p:nvPr/>
        </p:nvCxnSpPr>
        <p:spPr>
          <a:xfrm flipH="1">
            <a:off x="2441359" y="4134967"/>
            <a:ext cx="2445057" cy="85431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3" name="Picture 22" descr="A blue hexagon with white text and arrow&#10;&#10;AI-generated content may be incorrect.">
            <a:extLst>
              <a:ext uri="{FF2B5EF4-FFF2-40B4-BE49-F238E27FC236}">
                <a16:creationId xmlns:a16="http://schemas.microsoft.com/office/drawing/2014/main" id="{9874E075-8E88-7A9E-EE6A-293B3B0A9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192" y="3813026"/>
            <a:ext cx="1051565" cy="1018704"/>
          </a:xfrm>
          <a:prstGeom prst="rect">
            <a:avLst/>
          </a:prstGeom>
        </p:spPr>
      </p:pic>
      <p:pic>
        <p:nvPicPr>
          <p:cNvPr id="14" name="Picture 13" descr="A blue hexagon with white text and a white square with a square and a square with a square and a square with a square and a square with a square with a square and a square&#10;&#10;AI-generated content may be incorrect.">
            <a:extLst>
              <a:ext uri="{FF2B5EF4-FFF2-40B4-BE49-F238E27FC236}">
                <a16:creationId xmlns:a16="http://schemas.microsoft.com/office/drawing/2014/main" id="{D76DFCDB-066E-1910-15C5-A6DF760E9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6416" y="3952726"/>
            <a:ext cx="342085" cy="364482"/>
          </a:xfrm>
          <a:prstGeom prst="rect">
            <a:avLst/>
          </a:prstGeom>
        </p:spPr>
      </p:pic>
      <p:sp>
        <p:nvSpPr>
          <p:cNvPr id="15" name="Rectangle 14">
            <a:extLst>
              <a:ext uri="{FF2B5EF4-FFF2-40B4-BE49-F238E27FC236}">
                <a16:creationId xmlns:a16="http://schemas.microsoft.com/office/drawing/2014/main" id="{B31909A8-84FF-A6BA-5CBD-36DCFB2BF1D3}"/>
              </a:ext>
            </a:extLst>
          </p:cNvPr>
          <p:cNvSpPr/>
          <p:nvPr/>
        </p:nvSpPr>
        <p:spPr>
          <a:xfrm>
            <a:off x="1358283" y="62144"/>
            <a:ext cx="7315200" cy="2139518"/>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blue hexagon with white text and blue cubes&#10;&#10;AI-generated content may be incorrect.">
            <a:extLst>
              <a:ext uri="{FF2B5EF4-FFF2-40B4-BE49-F238E27FC236}">
                <a16:creationId xmlns:a16="http://schemas.microsoft.com/office/drawing/2014/main" id="{72415729-865D-5179-1582-DE0555E401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4714" y="379335"/>
            <a:ext cx="1219200" cy="1181100"/>
          </a:xfrm>
          <a:prstGeom prst="rect">
            <a:avLst/>
          </a:prstGeom>
        </p:spPr>
      </p:pic>
      <p:pic>
        <p:nvPicPr>
          <p:cNvPr id="19" name="Picture 18" descr="A blue hexagon with white text and blue cubes&#10;&#10;AI-generated content may be incorrect.">
            <a:extLst>
              <a:ext uri="{FF2B5EF4-FFF2-40B4-BE49-F238E27FC236}">
                <a16:creationId xmlns:a16="http://schemas.microsoft.com/office/drawing/2014/main" id="{A8A1964B-4D8B-D58D-51BE-7195E78FF4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9293" y="379335"/>
            <a:ext cx="1219200" cy="1181100"/>
          </a:xfrm>
          <a:prstGeom prst="rect">
            <a:avLst/>
          </a:prstGeom>
        </p:spPr>
      </p:pic>
      <p:pic>
        <p:nvPicPr>
          <p:cNvPr id="20" name="Picture 19" descr="A blue hexagon with white text and blue cubes&#10;&#10;AI-generated content may be incorrect.">
            <a:extLst>
              <a:ext uri="{FF2B5EF4-FFF2-40B4-BE49-F238E27FC236}">
                <a16:creationId xmlns:a16="http://schemas.microsoft.com/office/drawing/2014/main" id="{8C2AF982-1DA7-0953-89D2-5B12B744A1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9427" y="379335"/>
            <a:ext cx="1219200" cy="1181100"/>
          </a:xfrm>
          <a:prstGeom prst="rect">
            <a:avLst/>
          </a:prstGeom>
        </p:spPr>
      </p:pic>
      <p:sp>
        <p:nvSpPr>
          <p:cNvPr id="21" name="TextBox 20">
            <a:extLst>
              <a:ext uri="{FF2B5EF4-FFF2-40B4-BE49-F238E27FC236}">
                <a16:creationId xmlns:a16="http://schemas.microsoft.com/office/drawing/2014/main" id="{03D4EFE3-ED21-0AA0-E6FE-EE6AC63806B9}"/>
              </a:ext>
            </a:extLst>
          </p:cNvPr>
          <p:cNvSpPr txBox="1"/>
          <p:nvPr/>
        </p:nvSpPr>
        <p:spPr>
          <a:xfrm>
            <a:off x="1741502" y="1626352"/>
            <a:ext cx="1022412" cy="369332"/>
          </a:xfrm>
          <a:prstGeom prst="rect">
            <a:avLst/>
          </a:prstGeom>
          <a:noFill/>
        </p:spPr>
        <p:txBody>
          <a:bodyPr wrap="square" rtlCol="0">
            <a:spAutoFit/>
          </a:bodyPr>
          <a:lstStyle/>
          <a:p>
            <a:r>
              <a:rPr lang="en-US" dirty="0">
                <a:solidFill>
                  <a:schemeClr val="bg1"/>
                </a:solidFill>
              </a:rPr>
              <a:t>Master</a:t>
            </a:r>
          </a:p>
        </p:txBody>
      </p:sp>
      <p:sp>
        <p:nvSpPr>
          <p:cNvPr id="22" name="TextBox 21">
            <a:extLst>
              <a:ext uri="{FF2B5EF4-FFF2-40B4-BE49-F238E27FC236}">
                <a16:creationId xmlns:a16="http://schemas.microsoft.com/office/drawing/2014/main" id="{74A47C60-6A37-7580-9836-395757BBD887}"/>
              </a:ext>
            </a:extLst>
          </p:cNvPr>
          <p:cNvSpPr txBox="1"/>
          <p:nvPr/>
        </p:nvSpPr>
        <p:spPr>
          <a:xfrm>
            <a:off x="4312327" y="1626352"/>
            <a:ext cx="1551373" cy="369332"/>
          </a:xfrm>
          <a:prstGeom prst="rect">
            <a:avLst/>
          </a:prstGeom>
          <a:noFill/>
        </p:spPr>
        <p:txBody>
          <a:bodyPr wrap="square" rtlCol="0">
            <a:spAutoFit/>
          </a:bodyPr>
          <a:lstStyle/>
          <a:p>
            <a:r>
              <a:rPr lang="en-US" dirty="0">
                <a:solidFill>
                  <a:schemeClr val="bg1"/>
                </a:solidFill>
              </a:rPr>
              <a:t>Worker Node</a:t>
            </a:r>
          </a:p>
        </p:txBody>
      </p:sp>
      <p:sp>
        <p:nvSpPr>
          <p:cNvPr id="24" name="TextBox 23">
            <a:extLst>
              <a:ext uri="{FF2B5EF4-FFF2-40B4-BE49-F238E27FC236}">
                <a16:creationId xmlns:a16="http://schemas.microsoft.com/office/drawing/2014/main" id="{231020D8-9965-D86C-F19D-E667958EE347}"/>
              </a:ext>
            </a:extLst>
          </p:cNvPr>
          <p:cNvSpPr txBox="1"/>
          <p:nvPr/>
        </p:nvSpPr>
        <p:spPr>
          <a:xfrm>
            <a:off x="6443340" y="1626352"/>
            <a:ext cx="1551373" cy="369332"/>
          </a:xfrm>
          <a:prstGeom prst="rect">
            <a:avLst/>
          </a:prstGeom>
          <a:noFill/>
        </p:spPr>
        <p:txBody>
          <a:bodyPr wrap="square" rtlCol="0">
            <a:spAutoFit/>
          </a:bodyPr>
          <a:lstStyle/>
          <a:p>
            <a:r>
              <a:rPr lang="en-US" dirty="0">
                <a:solidFill>
                  <a:schemeClr val="bg1"/>
                </a:solidFill>
              </a:rPr>
              <a:t>Worker Node</a:t>
            </a:r>
          </a:p>
        </p:txBody>
      </p:sp>
      <p:pic>
        <p:nvPicPr>
          <p:cNvPr id="28" name="Picture 27" descr="A blue hexagon with white text&#10;&#10;AI-generated content may be incorrect.">
            <a:extLst>
              <a:ext uri="{FF2B5EF4-FFF2-40B4-BE49-F238E27FC236}">
                <a16:creationId xmlns:a16="http://schemas.microsoft.com/office/drawing/2014/main" id="{6E4D5340-5FB3-79B1-9857-2405FE289D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6386" y="2339312"/>
            <a:ext cx="1219200" cy="1181100"/>
          </a:xfrm>
          <a:prstGeom prst="rect">
            <a:avLst/>
          </a:prstGeom>
        </p:spPr>
      </p:pic>
      <p:pic>
        <p:nvPicPr>
          <p:cNvPr id="30" name="Picture 29" descr="A blue hexagon with white text and a padlock&#10;&#10;AI-generated content may be incorrect.">
            <a:extLst>
              <a:ext uri="{FF2B5EF4-FFF2-40B4-BE49-F238E27FC236}">
                <a16:creationId xmlns:a16="http://schemas.microsoft.com/office/drawing/2014/main" id="{1A96DB77-745D-8D09-7671-B2D4639211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43340" y="5050578"/>
            <a:ext cx="1219200" cy="1181100"/>
          </a:xfrm>
          <a:prstGeom prst="rect">
            <a:avLst/>
          </a:prstGeom>
        </p:spPr>
      </p:pic>
      <p:cxnSp>
        <p:nvCxnSpPr>
          <p:cNvPr id="31" name="Straight Arrow Connector 30">
            <a:extLst>
              <a:ext uri="{FF2B5EF4-FFF2-40B4-BE49-F238E27FC236}">
                <a16:creationId xmlns:a16="http://schemas.microsoft.com/office/drawing/2014/main" id="{E57BDADD-C9C8-A9A2-47F5-623A98EEB299}"/>
              </a:ext>
            </a:extLst>
          </p:cNvPr>
          <p:cNvCxnSpPr>
            <a:cxnSpLocks/>
            <a:stCxn id="23" idx="3"/>
            <a:endCxn id="28" idx="2"/>
          </p:cNvCxnSpPr>
          <p:nvPr/>
        </p:nvCxnSpPr>
        <p:spPr>
          <a:xfrm flipV="1">
            <a:off x="5778757" y="3520412"/>
            <a:ext cx="917229" cy="80196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049B1C4-D7C5-4550-788C-C55483156358}"/>
              </a:ext>
            </a:extLst>
          </p:cNvPr>
          <p:cNvCxnSpPr>
            <a:cxnSpLocks/>
            <a:stCxn id="23" idx="3"/>
            <a:endCxn id="30" idx="0"/>
          </p:cNvCxnSpPr>
          <p:nvPr/>
        </p:nvCxnSpPr>
        <p:spPr>
          <a:xfrm>
            <a:off x="5778757" y="4322378"/>
            <a:ext cx="1274183" cy="72820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CE1679F-C5D9-483F-8730-7A9FE93B680F}"/>
              </a:ext>
            </a:extLst>
          </p:cNvPr>
          <p:cNvSpPr txBox="1"/>
          <p:nvPr/>
        </p:nvSpPr>
        <p:spPr>
          <a:xfrm>
            <a:off x="4581139" y="3288367"/>
            <a:ext cx="1528883" cy="646331"/>
          </a:xfrm>
          <a:prstGeom prst="rect">
            <a:avLst/>
          </a:prstGeom>
          <a:noFill/>
        </p:spPr>
        <p:txBody>
          <a:bodyPr wrap="square" rtlCol="0">
            <a:spAutoFit/>
          </a:bodyPr>
          <a:lstStyle/>
          <a:p>
            <a:r>
              <a:rPr lang="en-US" dirty="0">
                <a:solidFill>
                  <a:schemeClr val="bg1"/>
                </a:solidFill>
              </a:rPr>
              <a:t>Environment variable</a:t>
            </a:r>
          </a:p>
        </p:txBody>
      </p:sp>
    </p:spTree>
    <p:extLst>
      <p:ext uri="{BB962C8B-B14F-4D97-AF65-F5344CB8AC3E}">
        <p14:creationId xmlns:p14="http://schemas.microsoft.com/office/powerpoint/2010/main" val="3463236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up)">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Effect transition="in" filter="fade">
                                      <p:cBhvr>
                                        <p:cTn id="3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99DDDA57-26AF-99B6-8727-F16E94157466}"/>
              </a:ext>
            </a:extLst>
          </p:cNvPr>
          <p:cNvCxnSpPr>
            <a:cxnSpLocks/>
            <a:endCxn id="63" idx="0"/>
          </p:cNvCxnSpPr>
          <p:nvPr/>
        </p:nvCxnSpPr>
        <p:spPr>
          <a:xfrm>
            <a:off x="2871073" y="5807507"/>
            <a:ext cx="329231" cy="49573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D1093B2C-AFFE-E940-50FF-7223A494A4F5}"/>
              </a:ext>
            </a:extLst>
          </p:cNvPr>
          <p:cNvGrpSpPr/>
          <p:nvPr/>
        </p:nvGrpSpPr>
        <p:grpSpPr>
          <a:xfrm>
            <a:off x="357226" y="4144247"/>
            <a:ext cx="573223" cy="552665"/>
            <a:chOff x="1358283" y="1213836"/>
            <a:chExt cx="1219200" cy="1181100"/>
          </a:xfrm>
        </p:grpSpPr>
        <p:pic>
          <p:nvPicPr>
            <p:cNvPr id="3" name="Picture 2" descr="A blue hexagon with white text and a white cube&#10;&#10;AI-generated content may be incorrect.">
              <a:extLst>
                <a:ext uri="{FF2B5EF4-FFF2-40B4-BE49-F238E27FC236}">
                  <a16:creationId xmlns:a16="http://schemas.microsoft.com/office/drawing/2014/main" id="{EB901177-901A-2A28-9A27-C3C468436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283" y="1213836"/>
              <a:ext cx="1219200" cy="1181100"/>
            </a:xfrm>
            <a:prstGeom prst="rect">
              <a:avLst/>
            </a:prstGeom>
          </p:spPr>
        </p:pic>
        <p:pic>
          <p:nvPicPr>
            <p:cNvPr id="4" name="Picture 3" descr="A blue whale with a container ship">
              <a:extLst>
                <a:ext uri="{FF2B5EF4-FFF2-40B4-BE49-F238E27FC236}">
                  <a16:creationId xmlns:a16="http://schemas.microsoft.com/office/drawing/2014/main" id="{0D95CDE4-1D4C-B154-AC65-EE62340C8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378" y="1317097"/>
              <a:ext cx="399009" cy="261222"/>
            </a:xfrm>
            <a:prstGeom prst="rect">
              <a:avLst/>
            </a:prstGeom>
          </p:spPr>
        </p:pic>
      </p:grpSp>
      <p:grpSp>
        <p:nvGrpSpPr>
          <p:cNvPr id="10" name="Group 9">
            <a:extLst>
              <a:ext uri="{FF2B5EF4-FFF2-40B4-BE49-F238E27FC236}">
                <a16:creationId xmlns:a16="http://schemas.microsoft.com/office/drawing/2014/main" id="{0F291817-A474-3BC1-58EE-4FA8D687001B}"/>
              </a:ext>
            </a:extLst>
          </p:cNvPr>
          <p:cNvGrpSpPr/>
          <p:nvPr/>
        </p:nvGrpSpPr>
        <p:grpSpPr>
          <a:xfrm>
            <a:off x="370980" y="5099921"/>
            <a:ext cx="505419" cy="552665"/>
            <a:chOff x="1358283" y="1213836"/>
            <a:chExt cx="1219200" cy="1181100"/>
          </a:xfrm>
        </p:grpSpPr>
        <p:pic>
          <p:nvPicPr>
            <p:cNvPr id="11" name="Picture 10" descr="A blue hexagon with white text and a white cube&#10;&#10;AI-generated content may be incorrect.">
              <a:extLst>
                <a:ext uri="{FF2B5EF4-FFF2-40B4-BE49-F238E27FC236}">
                  <a16:creationId xmlns:a16="http://schemas.microsoft.com/office/drawing/2014/main" id="{75012C5E-8BF1-25B7-6E79-DF6ECCC9B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283" y="1213836"/>
              <a:ext cx="1219200" cy="1181100"/>
            </a:xfrm>
            <a:prstGeom prst="rect">
              <a:avLst/>
            </a:prstGeom>
          </p:spPr>
        </p:pic>
        <p:pic>
          <p:nvPicPr>
            <p:cNvPr id="12" name="Picture 11" descr="A blue whale with a container ship">
              <a:extLst>
                <a:ext uri="{FF2B5EF4-FFF2-40B4-BE49-F238E27FC236}">
                  <a16:creationId xmlns:a16="http://schemas.microsoft.com/office/drawing/2014/main" id="{714A40DB-CBE4-A879-B018-7773BC565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378" y="1317097"/>
              <a:ext cx="399009" cy="261222"/>
            </a:xfrm>
            <a:prstGeom prst="rect">
              <a:avLst/>
            </a:prstGeom>
          </p:spPr>
        </p:pic>
      </p:grpSp>
      <p:pic>
        <p:nvPicPr>
          <p:cNvPr id="28" name="Picture 27" descr="A blue hexagon with white text&#10;&#10;AI-generated content may be incorrect.">
            <a:extLst>
              <a:ext uri="{FF2B5EF4-FFF2-40B4-BE49-F238E27FC236}">
                <a16:creationId xmlns:a16="http://schemas.microsoft.com/office/drawing/2014/main" id="{6E4D5340-5FB3-79B1-9857-2405FE289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005" y="4753571"/>
            <a:ext cx="642770" cy="622683"/>
          </a:xfrm>
          <a:prstGeom prst="rect">
            <a:avLst/>
          </a:prstGeom>
        </p:spPr>
      </p:pic>
      <p:pic>
        <p:nvPicPr>
          <p:cNvPr id="30" name="Picture 29" descr="A blue hexagon with white text and a padlock&#10;&#10;AI-generated content may be incorrect.">
            <a:extLst>
              <a:ext uri="{FF2B5EF4-FFF2-40B4-BE49-F238E27FC236}">
                <a16:creationId xmlns:a16="http://schemas.microsoft.com/office/drawing/2014/main" id="{1A96DB77-745D-8D09-7671-B2D463921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1684" y="5649450"/>
            <a:ext cx="610643" cy="591560"/>
          </a:xfrm>
          <a:prstGeom prst="rect">
            <a:avLst/>
          </a:prstGeom>
        </p:spPr>
      </p:pic>
      <p:cxnSp>
        <p:nvCxnSpPr>
          <p:cNvPr id="31" name="Straight Arrow Connector 30">
            <a:extLst>
              <a:ext uri="{FF2B5EF4-FFF2-40B4-BE49-F238E27FC236}">
                <a16:creationId xmlns:a16="http://schemas.microsoft.com/office/drawing/2014/main" id="{E57BDADD-C9C8-A9A2-47F5-623A98EEB299}"/>
              </a:ext>
            </a:extLst>
          </p:cNvPr>
          <p:cNvCxnSpPr>
            <a:cxnSpLocks/>
            <a:stCxn id="5" idx="3"/>
            <a:endCxn id="28" idx="1"/>
          </p:cNvCxnSpPr>
          <p:nvPr/>
        </p:nvCxnSpPr>
        <p:spPr>
          <a:xfrm flipV="1">
            <a:off x="2968790" y="5064913"/>
            <a:ext cx="1038215" cy="18854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049B1C4-D7C5-4550-788C-C55483156358}"/>
              </a:ext>
            </a:extLst>
          </p:cNvPr>
          <p:cNvCxnSpPr>
            <a:cxnSpLocks/>
            <a:stCxn id="5" idx="3"/>
            <a:endCxn id="30" idx="0"/>
          </p:cNvCxnSpPr>
          <p:nvPr/>
        </p:nvCxnSpPr>
        <p:spPr>
          <a:xfrm>
            <a:off x="2968790" y="5253458"/>
            <a:ext cx="1038216" cy="39599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EF9EC3C8-45C4-99CF-B1FA-1F647B76163C}"/>
              </a:ext>
            </a:extLst>
          </p:cNvPr>
          <p:cNvGrpSpPr/>
          <p:nvPr/>
        </p:nvGrpSpPr>
        <p:grpSpPr>
          <a:xfrm>
            <a:off x="2175767" y="4849981"/>
            <a:ext cx="1200706" cy="1114730"/>
            <a:chOff x="1631794" y="3075585"/>
            <a:chExt cx="3691950" cy="3276315"/>
          </a:xfrm>
        </p:grpSpPr>
        <p:pic>
          <p:nvPicPr>
            <p:cNvPr id="5" name="Picture 4" descr="A blue hexagon with white outline and a circular object&#10;&#10;AI-generated content may be incorrect.">
              <a:extLst>
                <a:ext uri="{FF2B5EF4-FFF2-40B4-BE49-F238E27FC236}">
                  <a16:creationId xmlns:a16="http://schemas.microsoft.com/office/drawing/2014/main" id="{95EB5A6C-E91E-B98E-7C13-18BB14B742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794" y="3075585"/>
              <a:ext cx="2438400" cy="2371724"/>
            </a:xfrm>
            <a:prstGeom prst="rect">
              <a:avLst/>
            </a:prstGeom>
          </p:spPr>
        </p:pic>
        <p:sp>
          <p:nvSpPr>
            <p:cNvPr id="37" name="TextBox 36">
              <a:extLst>
                <a:ext uri="{FF2B5EF4-FFF2-40B4-BE49-F238E27FC236}">
                  <a16:creationId xmlns:a16="http://schemas.microsoft.com/office/drawing/2014/main" id="{89D4C953-1797-0F1C-B559-FC74166D1D51}"/>
                </a:ext>
              </a:extLst>
            </p:cNvPr>
            <p:cNvSpPr txBox="1"/>
            <p:nvPr/>
          </p:nvSpPr>
          <p:spPr>
            <a:xfrm>
              <a:off x="1820769" y="5447309"/>
              <a:ext cx="3502975" cy="904591"/>
            </a:xfrm>
            <a:prstGeom prst="rect">
              <a:avLst/>
            </a:prstGeom>
            <a:noFill/>
          </p:spPr>
          <p:txBody>
            <a:bodyPr wrap="square" rtlCol="0">
              <a:spAutoFit/>
            </a:bodyPr>
            <a:lstStyle/>
            <a:p>
              <a:r>
                <a:rPr lang="en-US" sz="1400" dirty="0">
                  <a:solidFill>
                    <a:schemeClr val="bg1"/>
                  </a:solidFill>
                </a:rPr>
                <a:t>StatefulSet</a:t>
              </a:r>
              <a:endParaRPr lang="en-US" dirty="0">
                <a:solidFill>
                  <a:schemeClr val="bg1"/>
                </a:solidFill>
              </a:endParaRPr>
            </a:p>
          </p:txBody>
        </p:sp>
      </p:grpSp>
      <p:cxnSp>
        <p:nvCxnSpPr>
          <p:cNvPr id="16" name="Straight Arrow Connector 15">
            <a:extLst>
              <a:ext uri="{FF2B5EF4-FFF2-40B4-BE49-F238E27FC236}">
                <a16:creationId xmlns:a16="http://schemas.microsoft.com/office/drawing/2014/main" id="{18871A60-A344-8B59-0CD6-2E1E419EB590}"/>
              </a:ext>
            </a:extLst>
          </p:cNvPr>
          <p:cNvCxnSpPr>
            <a:cxnSpLocks/>
            <a:stCxn id="5" idx="1"/>
            <a:endCxn id="3" idx="3"/>
          </p:cNvCxnSpPr>
          <p:nvPr/>
        </p:nvCxnSpPr>
        <p:spPr>
          <a:xfrm flipH="1" flipV="1">
            <a:off x="930449" y="4420580"/>
            <a:ext cx="1245318" cy="83287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A40B7CD-6BCC-BEE8-4D13-29718EC6C87E}"/>
              </a:ext>
            </a:extLst>
          </p:cNvPr>
          <p:cNvCxnSpPr>
            <a:cxnSpLocks/>
            <a:stCxn id="5" idx="1"/>
            <a:endCxn id="11" idx="3"/>
          </p:cNvCxnSpPr>
          <p:nvPr/>
        </p:nvCxnSpPr>
        <p:spPr>
          <a:xfrm flipH="1">
            <a:off x="876399" y="5253458"/>
            <a:ext cx="1299368" cy="12279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6" name="Picture 25" descr="A blue hexagon with white text and arrow&#10;&#10;AI-generated content may be incorrect.">
            <a:extLst>
              <a:ext uri="{FF2B5EF4-FFF2-40B4-BE49-F238E27FC236}">
                <a16:creationId xmlns:a16="http://schemas.microsoft.com/office/drawing/2014/main" id="{487D06A9-ABA6-95BE-6E89-DC7C780F65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7973" y="4666360"/>
            <a:ext cx="687847" cy="666352"/>
          </a:xfrm>
          <a:prstGeom prst="rect">
            <a:avLst/>
          </a:prstGeom>
        </p:spPr>
      </p:pic>
      <p:pic>
        <p:nvPicPr>
          <p:cNvPr id="42" name="Picture 41" descr="A blue hexagon with white text and white text&#10;&#10;AI-generated content may be incorrect.">
            <a:extLst>
              <a:ext uri="{FF2B5EF4-FFF2-40B4-BE49-F238E27FC236}">
                <a16:creationId xmlns:a16="http://schemas.microsoft.com/office/drawing/2014/main" id="{7D6E546E-B700-CB30-71B3-A036572948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1896" y="2542936"/>
            <a:ext cx="1032769" cy="1000495"/>
          </a:xfrm>
          <a:prstGeom prst="rect">
            <a:avLst/>
          </a:prstGeom>
        </p:spPr>
      </p:pic>
      <p:sp>
        <p:nvSpPr>
          <p:cNvPr id="43" name="TextBox 42">
            <a:extLst>
              <a:ext uri="{FF2B5EF4-FFF2-40B4-BE49-F238E27FC236}">
                <a16:creationId xmlns:a16="http://schemas.microsoft.com/office/drawing/2014/main" id="{025DFC8E-526D-8F19-DBDB-4BE588A2D0B8}"/>
              </a:ext>
            </a:extLst>
          </p:cNvPr>
          <p:cNvSpPr txBox="1"/>
          <p:nvPr/>
        </p:nvSpPr>
        <p:spPr>
          <a:xfrm>
            <a:off x="357227" y="3762636"/>
            <a:ext cx="654828" cy="338554"/>
          </a:xfrm>
          <a:prstGeom prst="rect">
            <a:avLst/>
          </a:prstGeom>
          <a:noFill/>
        </p:spPr>
        <p:txBody>
          <a:bodyPr wrap="square" rtlCol="0">
            <a:spAutoFit/>
          </a:bodyPr>
          <a:lstStyle/>
          <a:p>
            <a:r>
              <a:rPr lang="en-US" sz="1600" dirty="0">
                <a:solidFill>
                  <a:schemeClr val="accent2"/>
                </a:solidFill>
              </a:rPr>
              <a:t>label</a:t>
            </a:r>
            <a:endParaRPr lang="en-US" dirty="0">
              <a:solidFill>
                <a:schemeClr val="accent2"/>
              </a:solidFill>
            </a:endParaRPr>
          </a:p>
        </p:txBody>
      </p:sp>
      <p:sp>
        <p:nvSpPr>
          <p:cNvPr id="46" name="TextBox 45">
            <a:extLst>
              <a:ext uri="{FF2B5EF4-FFF2-40B4-BE49-F238E27FC236}">
                <a16:creationId xmlns:a16="http://schemas.microsoft.com/office/drawing/2014/main" id="{2764647E-C5A9-D2EE-E21D-152A91FAF847}"/>
              </a:ext>
            </a:extLst>
          </p:cNvPr>
          <p:cNvSpPr txBox="1"/>
          <p:nvPr/>
        </p:nvSpPr>
        <p:spPr>
          <a:xfrm>
            <a:off x="247978" y="5625374"/>
            <a:ext cx="654828" cy="338554"/>
          </a:xfrm>
          <a:prstGeom prst="rect">
            <a:avLst/>
          </a:prstGeom>
          <a:noFill/>
        </p:spPr>
        <p:txBody>
          <a:bodyPr wrap="square" rtlCol="0">
            <a:spAutoFit/>
          </a:bodyPr>
          <a:lstStyle/>
          <a:p>
            <a:r>
              <a:rPr lang="en-US" sz="1600" dirty="0">
                <a:solidFill>
                  <a:schemeClr val="accent2"/>
                </a:solidFill>
              </a:rPr>
              <a:t>label</a:t>
            </a:r>
            <a:endParaRPr lang="en-US" dirty="0">
              <a:solidFill>
                <a:schemeClr val="accent2"/>
              </a:solidFill>
            </a:endParaRPr>
          </a:p>
        </p:txBody>
      </p:sp>
      <p:sp>
        <p:nvSpPr>
          <p:cNvPr id="48" name="TextBox 47">
            <a:extLst>
              <a:ext uri="{FF2B5EF4-FFF2-40B4-BE49-F238E27FC236}">
                <a16:creationId xmlns:a16="http://schemas.microsoft.com/office/drawing/2014/main" id="{4D3E56E3-6624-325C-1C6C-612F3A390D1B}"/>
              </a:ext>
            </a:extLst>
          </p:cNvPr>
          <p:cNvSpPr txBox="1"/>
          <p:nvPr/>
        </p:nvSpPr>
        <p:spPr>
          <a:xfrm>
            <a:off x="3198954" y="2356113"/>
            <a:ext cx="654828" cy="338554"/>
          </a:xfrm>
          <a:prstGeom prst="rect">
            <a:avLst/>
          </a:prstGeom>
          <a:noFill/>
        </p:spPr>
        <p:txBody>
          <a:bodyPr wrap="square" rtlCol="0">
            <a:spAutoFit/>
          </a:bodyPr>
          <a:lstStyle/>
          <a:p>
            <a:r>
              <a:rPr lang="en-US" sz="1600" dirty="0">
                <a:solidFill>
                  <a:schemeClr val="accent2"/>
                </a:solidFill>
              </a:rPr>
              <a:t>label</a:t>
            </a:r>
            <a:endParaRPr lang="en-US" dirty="0">
              <a:solidFill>
                <a:schemeClr val="accent2"/>
              </a:solidFill>
            </a:endParaRPr>
          </a:p>
        </p:txBody>
      </p:sp>
      <p:cxnSp>
        <p:nvCxnSpPr>
          <p:cNvPr id="49" name="Straight Arrow Connector 48">
            <a:extLst>
              <a:ext uri="{FF2B5EF4-FFF2-40B4-BE49-F238E27FC236}">
                <a16:creationId xmlns:a16="http://schemas.microsoft.com/office/drawing/2014/main" id="{D7D4E618-69A6-FF40-8D1C-BDC29C6E2C67}"/>
              </a:ext>
            </a:extLst>
          </p:cNvPr>
          <p:cNvCxnSpPr>
            <a:cxnSpLocks/>
            <a:stCxn id="42" idx="1"/>
            <a:endCxn id="3" idx="3"/>
          </p:cNvCxnSpPr>
          <p:nvPr/>
        </p:nvCxnSpPr>
        <p:spPr>
          <a:xfrm flipH="1">
            <a:off x="930449" y="3043184"/>
            <a:ext cx="1671447" cy="1377396"/>
          </a:xfrm>
          <a:prstGeom prst="straightConnector1">
            <a:avLst/>
          </a:prstGeom>
          <a:ln w="5715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947D88B6-AE14-9C0C-C54B-CDCF32857ACA}"/>
              </a:ext>
            </a:extLst>
          </p:cNvPr>
          <p:cNvCxnSpPr>
            <a:cxnSpLocks/>
            <a:stCxn id="42" idx="2"/>
            <a:endCxn id="12" idx="0"/>
          </p:cNvCxnSpPr>
          <p:nvPr/>
        </p:nvCxnSpPr>
        <p:spPr>
          <a:xfrm flipH="1">
            <a:off x="623690" y="3543431"/>
            <a:ext cx="2494591" cy="1604808"/>
          </a:xfrm>
          <a:prstGeom prst="straightConnector1">
            <a:avLst/>
          </a:prstGeom>
          <a:ln w="57150">
            <a:prstDash val="sysDash"/>
            <a:tailEnd type="triangle"/>
          </a:ln>
        </p:spPr>
        <p:style>
          <a:lnRef idx="2">
            <a:schemeClr val="accent1"/>
          </a:lnRef>
          <a:fillRef idx="0">
            <a:schemeClr val="accent1"/>
          </a:fillRef>
          <a:effectRef idx="1">
            <a:schemeClr val="accent1"/>
          </a:effectRef>
          <a:fontRef idx="minor">
            <a:schemeClr val="tx1"/>
          </a:fontRef>
        </p:style>
      </p:cxnSp>
      <p:pic>
        <p:nvPicPr>
          <p:cNvPr id="57" name="Picture 56" descr="A cartoon character holding a computer&#10;&#10;AI-generated content may be incorrect.">
            <a:extLst>
              <a:ext uri="{FF2B5EF4-FFF2-40B4-BE49-F238E27FC236}">
                <a16:creationId xmlns:a16="http://schemas.microsoft.com/office/drawing/2014/main" id="{B8A25622-F1FF-A199-90DE-C77B5E500B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528264" y="2640729"/>
            <a:ext cx="2303755" cy="2303755"/>
          </a:xfrm>
          <a:prstGeom prst="rect">
            <a:avLst/>
          </a:prstGeom>
        </p:spPr>
      </p:pic>
      <p:cxnSp>
        <p:nvCxnSpPr>
          <p:cNvPr id="59" name="Straight Arrow Connector 58">
            <a:extLst>
              <a:ext uri="{FF2B5EF4-FFF2-40B4-BE49-F238E27FC236}">
                <a16:creationId xmlns:a16="http://schemas.microsoft.com/office/drawing/2014/main" id="{62691AA3-8366-2F81-3284-9E010335AD8A}"/>
              </a:ext>
            </a:extLst>
          </p:cNvPr>
          <p:cNvCxnSpPr>
            <a:cxnSpLocks/>
            <a:endCxn id="75" idx="3"/>
          </p:cNvCxnSpPr>
          <p:nvPr/>
        </p:nvCxnSpPr>
        <p:spPr>
          <a:xfrm flipH="1" flipV="1">
            <a:off x="6792735" y="2242324"/>
            <a:ext cx="1676562" cy="1973825"/>
          </a:xfrm>
          <a:prstGeom prst="straightConnector1">
            <a:avLst/>
          </a:prstGeom>
          <a:ln w="76200">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62" name="Picture 61" descr="A blue hexagon with white circle and white text&#10;&#10;AI-generated content may be incorrect.">
            <a:extLst>
              <a:ext uri="{FF2B5EF4-FFF2-40B4-BE49-F238E27FC236}">
                <a16:creationId xmlns:a16="http://schemas.microsoft.com/office/drawing/2014/main" id="{FC6B092E-45A1-F4CA-EB7C-3BD42DCB87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07947" y="6303241"/>
            <a:ext cx="506220" cy="490401"/>
          </a:xfrm>
          <a:prstGeom prst="rect">
            <a:avLst/>
          </a:prstGeom>
        </p:spPr>
      </p:pic>
      <p:pic>
        <p:nvPicPr>
          <p:cNvPr id="63" name="Picture 62" descr="A blue hexagon with white text&#10;&#10;AI-generated content may be incorrect.">
            <a:extLst>
              <a:ext uri="{FF2B5EF4-FFF2-40B4-BE49-F238E27FC236}">
                <a16:creationId xmlns:a16="http://schemas.microsoft.com/office/drawing/2014/main" id="{A6B8A3C9-F9CE-070B-7B9E-C645CE220C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47193" y="6303240"/>
            <a:ext cx="506221" cy="490402"/>
          </a:xfrm>
          <a:prstGeom prst="rect">
            <a:avLst/>
          </a:prstGeom>
        </p:spPr>
      </p:pic>
      <p:pic>
        <p:nvPicPr>
          <p:cNvPr id="64" name="Picture 63" descr="A blue hexagon with white text and a white circle&#10;&#10;AI-generated content may be incorrect.">
            <a:extLst>
              <a:ext uri="{FF2B5EF4-FFF2-40B4-BE49-F238E27FC236}">
                <a16:creationId xmlns:a16="http://schemas.microsoft.com/office/drawing/2014/main" id="{FEA76519-C690-FBA5-C51E-A65CBD19249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614" y="5983715"/>
            <a:ext cx="771573" cy="750475"/>
          </a:xfrm>
          <a:prstGeom prst="rect">
            <a:avLst/>
          </a:prstGeom>
        </p:spPr>
      </p:pic>
      <p:cxnSp>
        <p:nvCxnSpPr>
          <p:cNvPr id="66" name="Straight Arrow Connector 65">
            <a:extLst>
              <a:ext uri="{FF2B5EF4-FFF2-40B4-BE49-F238E27FC236}">
                <a16:creationId xmlns:a16="http://schemas.microsoft.com/office/drawing/2014/main" id="{7541AB16-16B8-6506-A1A4-E7B3EEFB665A}"/>
              </a:ext>
            </a:extLst>
          </p:cNvPr>
          <p:cNvCxnSpPr>
            <a:cxnSpLocks/>
            <a:stCxn id="62" idx="1"/>
          </p:cNvCxnSpPr>
          <p:nvPr/>
        </p:nvCxnSpPr>
        <p:spPr>
          <a:xfrm flipH="1" flipV="1">
            <a:off x="1313361" y="6412027"/>
            <a:ext cx="494586" cy="13641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04CFAC6F-F311-6971-859C-5F69B2A51B29}"/>
              </a:ext>
            </a:extLst>
          </p:cNvPr>
          <p:cNvCxnSpPr>
            <a:cxnSpLocks/>
            <a:stCxn id="63" idx="1"/>
            <a:endCxn id="62" idx="3"/>
          </p:cNvCxnSpPr>
          <p:nvPr/>
        </p:nvCxnSpPr>
        <p:spPr>
          <a:xfrm flipH="1">
            <a:off x="2314167" y="6548441"/>
            <a:ext cx="633026"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75" name="Picture 74" descr="A green hexagon with white outline and squares&#10;&#10;AI-generated content may be incorrect.">
            <a:extLst>
              <a:ext uri="{FF2B5EF4-FFF2-40B4-BE49-F238E27FC236}">
                <a16:creationId xmlns:a16="http://schemas.microsoft.com/office/drawing/2014/main" id="{BF4438F4-87CC-9970-2363-62ACC4ADB79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99264" y="1779916"/>
            <a:ext cx="1393471" cy="924815"/>
          </a:xfrm>
          <a:prstGeom prst="rect">
            <a:avLst/>
          </a:prstGeom>
        </p:spPr>
      </p:pic>
      <p:cxnSp>
        <p:nvCxnSpPr>
          <p:cNvPr id="6" name="Straight Arrow Connector 5">
            <a:extLst>
              <a:ext uri="{FF2B5EF4-FFF2-40B4-BE49-F238E27FC236}">
                <a16:creationId xmlns:a16="http://schemas.microsoft.com/office/drawing/2014/main" id="{E9C3F385-4C27-FE9A-7334-FE594D37B48F}"/>
              </a:ext>
            </a:extLst>
          </p:cNvPr>
          <p:cNvCxnSpPr>
            <a:cxnSpLocks/>
            <a:stCxn id="75" idx="1"/>
            <a:endCxn id="42" idx="3"/>
          </p:cNvCxnSpPr>
          <p:nvPr/>
        </p:nvCxnSpPr>
        <p:spPr>
          <a:xfrm flipH="1">
            <a:off x="3634665" y="2242324"/>
            <a:ext cx="1764599" cy="80086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177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p:cTn id="14" dur="500" fill="hold"/>
                                        <p:tgtEl>
                                          <p:spTgt spid="63"/>
                                        </p:tgtEl>
                                        <p:attrNameLst>
                                          <p:attrName>ppt_w</p:attrName>
                                        </p:attrNameLst>
                                      </p:cBhvr>
                                      <p:tavLst>
                                        <p:tav tm="0">
                                          <p:val>
                                            <p:fltVal val="0"/>
                                          </p:val>
                                        </p:tav>
                                        <p:tav tm="100000">
                                          <p:val>
                                            <p:strVal val="#ppt_w"/>
                                          </p:val>
                                        </p:tav>
                                      </p:tavLst>
                                    </p:anim>
                                    <p:anim calcmode="lin" valueType="num">
                                      <p:cBhvr>
                                        <p:cTn id="15" dur="500" fill="hold"/>
                                        <p:tgtEl>
                                          <p:spTgt spid="63"/>
                                        </p:tgtEl>
                                        <p:attrNameLst>
                                          <p:attrName>ppt_h</p:attrName>
                                        </p:attrNameLst>
                                      </p:cBhvr>
                                      <p:tavLst>
                                        <p:tav tm="0">
                                          <p:val>
                                            <p:fltVal val="0"/>
                                          </p:val>
                                        </p:tav>
                                        <p:tav tm="100000">
                                          <p:val>
                                            <p:strVal val="#ppt_h"/>
                                          </p:val>
                                        </p:tav>
                                      </p:tavLst>
                                    </p:anim>
                                    <p:animEffect transition="in" filter="fade">
                                      <p:cBhvr>
                                        <p:cTn id="16" dur="500"/>
                                        <p:tgtEl>
                                          <p:spTgt spid="63"/>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wipe(up)">
                                      <p:cBhvr>
                                        <p:cTn id="20" dur="500"/>
                                        <p:tgtEl>
                                          <p:spTgt spid="65"/>
                                        </p:tgtEl>
                                      </p:cBhvr>
                                    </p:animEffec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250"/>
                                        <p:tgtEl>
                                          <p:spTgt spid="62"/>
                                        </p:tgtEl>
                                      </p:cBhvr>
                                    </p:animEffect>
                                    <p:anim calcmode="lin" valueType="num">
                                      <p:cBhvr>
                                        <p:cTn id="26" dur="250" fill="hold"/>
                                        <p:tgtEl>
                                          <p:spTgt spid="62"/>
                                        </p:tgtEl>
                                        <p:attrNameLst>
                                          <p:attrName>ppt_w</p:attrName>
                                        </p:attrNameLst>
                                      </p:cBhvr>
                                      <p:tavLst>
                                        <p:tav tm="0" fmla="#ppt_w*sin(2.5*pi*$)">
                                          <p:val>
                                            <p:fltVal val="0"/>
                                          </p:val>
                                        </p:tav>
                                        <p:tav tm="100000">
                                          <p:val>
                                            <p:fltVal val="1"/>
                                          </p:val>
                                        </p:tav>
                                      </p:tavLst>
                                    </p:anim>
                                    <p:anim calcmode="lin" valueType="num">
                                      <p:cBhvr>
                                        <p:cTn id="27" dur="250" fill="hold"/>
                                        <p:tgtEl>
                                          <p:spTgt spid="62"/>
                                        </p:tgtEl>
                                        <p:attrNameLst>
                                          <p:attrName>ppt_h</p:attrName>
                                        </p:attrNameLst>
                                      </p:cBhvr>
                                      <p:tavLst>
                                        <p:tav tm="0">
                                          <p:val>
                                            <p:strVal val="#ppt_h"/>
                                          </p:val>
                                        </p:tav>
                                        <p:tav tm="100000">
                                          <p:val>
                                            <p:strVal val="#ppt_h"/>
                                          </p:val>
                                        </p:tav>
                                      </p:tavLst>
                                    </p:anim>
                                  </p:childTnLst>
                                </p:cTn>
                              </p:par>
                            </p:childTnLst>
                          </p:cTn>
                        </p:par>
                        <p:par>
                          <p:cTn id="28" fill="hold">
                            <p:stCondLst>
                              <p:cond delay="250"/>
                            </p:stCondLst>
                            <p:childTnLst>
                              <p:par>
                                <p:cTn id="29" presetID="22" presetClass="entr" presetSubtype="2" fill="hold"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right)">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p:cTn id="36" dur="500" fill="hold"/>
                                        <p:tgtEl>
                                          <p:spTgt spid="64"/>
                                        </p:tgtEl>
                                        <p:attrNameLst>
                                          <p:attrName>ppt_w</p:attrName>
                                        </p:attrNameLst>
                                      </p:cBhvr>
                                      <p:tavLst>
                                        <p:tav tm="0">
                                          <p:val>
                                            <p:fltVal val="0"/>
                                          </p:val>
                                        </p:tav>
                                        <p:tav tm="100000">
                                          <p:val>
                                            <p:strVal val="#ppt_w"/>
                                          </p:val>
                                        </p:tav>
                                      </p:tavLst>
                                    </p:anim>
                                    <p:anim calcmode="lin" valueType="num">
                                      <p:cBhvr>
                                        <p:cTn id="37" dur="500" fill="hold"/>
                                        <p:tgtEl>
                                          <p:spTgt spid="64"/>
                                        </p:tgtEl>
                                        <p:attrNameLst>
                                          <p:attrName>ppt_h</p:attrName>
                                        </p:attrNameLst>
                                      </p:cBhvr>
                                      <p:tavLst>
                                        <p:tav tm="0">
                                          <p:val>
                                            <p:fltVal val="0"/>
                                          </p:val>
                                        </p:tav>
                                        <p:tav tm="100000">
                                          <p:val>
                                            <p:strVal val="#ppt_h"/>
                                          </p:val>
                                        </p:tav>
                                      </p:tavLst>
                                    </p:anim>
                                    <p:animEffect transition="in" filter="fade">
                                      <p:cBhvr>
                                        <p:cTn id="38" dur="500"/>
                                        <p:tgtEl>
                                          <p:spTgt spid="64"/>
                                        </p:tgtEl>
                                      </p:cBhvr>
                                    </p:animEffect>
                                  </p:childTnLst>
                                </p:cTn>
                              </p:par>
                            </p:childTnLst>
                          </p:cTn>
                        </p:par>
                        <p:par>
                          <p:cTn id="39" fill="hold">
                            <p:stCondLst>
                              <p:cond delay="500"/>
                            </p:stCondLst>
                            <p:childTnLst>
                              <p:par>
                                <p:cTn id="40" presetID="22" presetClass="entr" presetSubtype="2" fill="hold" nodeType="after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right)">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 calcmode="lin" valueType="num">
                                      <p:cBhvr>
                                        <p:cTn id="47" dur="500" fill="hold"/>
                                        <p:tgtEl>
                                          <p:spTgt spid="42"/>
                                        </p:tgtEl>
                                        <p:attrNameLst>
                                          <p:attrName>ppt_w</p:attrName>
                                        </p:attrNameLst>
                                      </p:cBhvr>
                                      <p:tavLst>
                                        <p:tav tm="0">
                                          <p:val>
                                            <p:fltVal val="0"/>
                                          </p:val>
                                        </p:tav>
                                        <p:tav tm="100000">
                                          <p:val>
                                            <p:strVal val="#ppt_w"/>
                                          </p:val>
                                        </p:tav>
                                      </p:tavLst>
                                    </p:anim>
                                    <p:anim calcmode="lin" valueType="num">
                                      <p:cBhvr>
                                        <p:cTn id="48" dur="500" fill="hold"/>
                                        <p:tgtEl>
                                          <p:spTgt spid="42"/>
                                        </p:tgtEl>
                                        <p:attrNameLst>
                                          <p:attrName>ppt_h</p:attrName>
                                        </p:attrNameLst>
                                      </p:cBhvr>
                                      <p:tavLst>
                                        <p:tav tm="0">
                                          <p:val>
                                            <p:fltVal val="0"/>
                                          </p:val>
                                        </p:tav>
                                        <p:tav tm="100000">
                                          <p:val>
                                            <p:strVal val="#ppt_h"/>
                                          </p:val>
                                        </p:tav>
                                      </p:tavLst>
                                    </p:anim>
                                    <p:anim calcmode="lin" valueType="num">
                                      <p:cBhvr>
                                        <p:cTn id="49" dur="500" fill="hold"/>
                                        <p:tgtEl>
                                          <p:spTgt spid="42"/>
                                        </p:tgtEl>
                                        <p:attrNameLst>
                                          <p:attrName>style.rotation</p:attrName>
                                        </p:attrNameLst>
                                      </p:cBhvr>
                                      <p:tavLst>
                                        <p:tav tm="0">
                                          <p:val>
                                            <p:fltVal val="90"/>
                                          </p:val>
                                        </p:tav>
                                        <p:tav tm="100000">
                                          <p:val>
                                            <p:fltVal val="0"/>
                                          </p:val>
                                        </p:tav>
                                      </p:tavLst>
                                    </p:anim>
                                    <p:animEffect transition="in" filter="fade">
                                      <p:cBhvr>
                                        <p:cTn id="50" dur="500"/>
                                        <p:tgtEl>
                                          <p:spTgt spid="42"/>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circle(in)">
                                      <p:cBhvr>
                                        <p:cTn id="55" dur="500"/>
                                        <p:tgtEl>
                                          <p:spTgt spid="43"/>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circle(in)">
                                      <p:cBhvr>
                                        <p:cTn id="58" dur="500"/>
                                        <p:tgtEl>
                                          <p:spTgt spid="46"/>
                                        </p:tgtEl>
                                      </p:cBhvr>
                                    </p:animEffect>
                                  </p:childTnLst>
                                </p:cTn>
                              </p:par>
                              <p:par>
                                <p:cTn id="59" presetID="6" presetClass="entr" presetSubtype="16"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circle(in)">
                                      <p:cBhvr>
                                        <p:cTn id="61" dur="500"/>
                                        <p:tgtEl>
                                          <p:spTgt spid="4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indefinite" fill="hold" nodeType="click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wipe(up)">
                                      <p:cBhvr>
                                        <p:cTn id="66" dur="500"/>
                                        <p:tgtEl>
                                          <p:spTgt spid="49"/>
                                        </p:tgtEl>
                                      </p:cBhvr>
                                    </p:animEffect>
                                  </p:childTnLst>
                                </p:cTn>
                              </p:par>
                              <p:par>
                                <p:cTn id="67" presetID="22" presetClass="entr" presetSubtype="1" repeatCount="indefinite"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childTnLst>
                    </p:cTn>
                  </p:par>
                  <p:par>
                    <p:cTn id="70" fill="hold">
                      <p:stCondLst>
                        <p:cond delay="indefinite"/>
                      </p:stCondLst>
                      <p:childTnLst>
                        <p:par>
                          <p:cTn id="71" fill="hold">
                            <p:stCondLst>
                              <p:cond delay="0"/>
                            </p:stCondLst>
                            <p:childTnLst>
                              <p:par>
                                <p:cTn id="72" presetID="26" presetClass="entr" presetSubtype="0" fill="hold" nodeType="click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wipe(down)">
                                      <p:cBhvr>
                                        <p:cTn id="74" dur="580">
                                          <p:stCondLst>
                                            <p:cond delay="0"/>
                                          </p:stCondLst>
                                        </p:cTn>
                                        <p:tgtEl>
                                          <p:spTgt spid="57"/>
                                        </p:tgtEl>
                                      </p:cBhvr>
                                    </p:animEffect>
                                    <p:anim calcmode="lin" valueType="num">
                                      <p:cBhvr>
                                        <p:cTn id="75"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76"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77"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78"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79"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80" dur="26">
                                          <p:stCondLst>
                                            <p:cond delay="650"/>
                                          </p:stCondLst>
                                        </p:cTn>
                                        <p:tgtEl>
                                          <p:spTgt spid="57"/>
                                        </p:tgtEl>
                                      </p:cBhvr>
                                      <p:to x="100000" y="60000"/>
                                    </p:animScale>
                                    <p:animScale>
                                      <p:cBhvr>
                                        <p:cTn id="81" dur="166" decel="50000">
                                          <p:stCondLst>
                                            <p:cond delay="676"/>
                                          </p:stCondLst>
                                        </p:cTn>
                                        <p:tgtEl>
                                          <p:spTgt spid="57"/>
                                        </p:tgtEl>
                                      </p:cBhvr>
                                      <p:to x="100000" y="100000"/>
                                    </p:animScale>
                                    <p:animScale>
                                      <p:cBhvr>
                                        <p:cTn id="82" dur="26">
                                          <p:stCondLst>
                                            <p:cond delay="1312"/>
                                          </p:stCondLst>
                                        </p:cTn>
                                        <p:tgtEl>
                                          <p:spTgt spid="57"/>
                                        </p:tgtEl>
                                      </p:cBhvr>
                                      <p:to x="100000" y="80000"/>
                                    </p:animScale>
                                    <p:animScale>
                                      <p:cBhvr>
                                        <p:cTn id="83" dur="166" decel="50000">
                                          <p:stCondLst>
                                            <p:cond delay="1338"/>
                                          </p:stCondLst>
                                        </p:cTn>
                                        <p:tgtEl>
                                          <p:spTgt spid="57"/>
                                        </p:tgtEl>
                                      </p:cBhvr>
                                      <p:to x="100000" y="100000"/>
                                    </p:animScale>
                                    <p:animScale>
                                      <p:cBhvr>
                                        <p:cTn id="84" dur="26">
                                          <p:stCondLst>
                                            <p:cond delay="1642"/>
                                          </p:stCondLst>
                                        </p:cTn>
                                        <p:tgtEl>
                                          <p:spTgt spid="57"/>
                                        </p:tgtEl>
                                      </p:cBhvr>
                                      <p:to x="100000" y="90000"/>
                                    </p:animScale>
                                    <p:animScale>
                                      <p:cBhvr>
                                        <p:cTn id="85" dur="166" decel="50000">
                                          <p:stCondLst>
                                            <p:cond delay="1668"/>
                                          </p:stCondLst>
                                        </p:cTn>
                                        <p:tgtEl>
                                          <p:spTgt spid="57"/>
                                        </p:tgtEl>
                                      </p:cBhvr>
                                      <p:to x="100000" y="100000"/>
                                    </p:animScale>
                                    <p:animScale>
                                      <p:cBhvr>
                                        <p:cTn id="86" dur="26">
                                          <p:stCondLst>
                                            <p:cond delay="1808"/>
                                          </p:stCondLst>
                                        </p:cTn>
                                        <p:tgtEl>
                                          <p:spTgt spid="57"/>
                                        </p:tgtEl>
                                      </p:cBhvr>
                                      <p:to x="100000" y="95000"/>
                                    </p:animScale>
                                    <p:animScale>
                                      <p:cBhvr>
                                        <p:cTn id="87" dur="166" decel="50000">
                                          <p:stCondLst>
                                            <p:cond delay="1834"/>
                                          </p:stCondLst>
                                        </p:cTn>
                                        <p:tgtEl>
                                          <p:spTgt spid="57"/>
                                        </p:tgtEl>
                                      </p:cBhvr>
                                      <p:to x="100000" y="100000"/>
                                    </p:animScale>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nodeType="clickEffect">
                                  <p:stCondLst>
                                    <p:cond delay="0"/>
                                  </p:stCondLst>
                                  <p:childTnLst>
                                    <p:set>
                                      <p:cBhvr>
                                        <p:cTn id="91" dur="1" fill="hold">
                                          <p:stCondLst>
                                            <p:cond delay="0"/>
                                          </p:stCondLst>
                                        </p:cTn>
                                        <p:tgtEl>
                                          <p:spTgt spid="75"/>
                                        </p:tgtEl>
                                        <p:attrNameLst>
                                          <p:attrName>style.visibility</p:attrName>
                                        </p:attrNameLst>
                                      </p:cBhvr>
                                      <p:to>
                                        <p:strVal val="visible"/>
                                      </p:to>
                                    </p:set>
                                    <p:anim calcmode="lin" valueType="num">
                                      <p:cBhvr>
                                        <p:cTn id="92" dur="500" fill="hold"/>
                                        <p:tgtEl>
                                          <p:spTgt spid="75"/>
                                        </p:tgtEl>
                                        <p:attrNameLst>
                                          <p:attrName>ppt_w</p:attrName>
                                        </p:attrNameLst>
                                      </p:cBhvr>
                                      <p:tavLst>
                                        <p:tav tm="0">
                                          <p:val>
                                            <p:fltVal val="0"/>
                                          </p:val>
                                        </p:tav>
                                        <p:tav tm="100000">
                                          <p:val>
                                            <p:strVal val="#ppt_w"/>
                                          </p:val>
                                        </p:tav>
                                      </p:tavLst>
                                    </p:anim>
                                    <p:anim calcmode="lin" valueType="num">
                                      <p:cBhvr>
                                        <p:cTn id="93" dur="500" fill="hold"/>
                                        <p:tgtEl>
                                          <p:spTgt spid="75"/>
                                        </p:tgtEl>
                                        <p:attrNameLst>
                                          <p:attrName>ppt_h</p:attrName>
                                        </p:attrNameLst>
                                      </p:cBhvr>
                                      <p:tavLst>
                                        <p:tav tm="0">
                                          <p:val>
                                            <p:fltVal val="0"/>
                                          </p:val>
                                        </p:tav>
                                        <p:tav tm="100000">
                                          <p:val>
                                            <p:strVal val="#ppt_h"/>
                                          </p:val>
                                        </p:tav>
                                      </p:tavLst>
                                    </p:anim>
                                    <p:animEffect transition="in" filter="fade">
                                      <p:cBhvr>
                                        <p:cTn id="94" dur="500"/>
                                        <p:tgtEl>
                                          <p:spTgt spid="75"/>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9"/>
                                        </p:tgtEl>
                                        <p:attrNameLst>
                                          <p:attrName>style.visibility</p:attrName>
                                        </p:attrNameLst>
                                      </p:cBhvr>
                                      <p:to>
                                        <p:strVal val="visible"/>
                                      </p:to>
                                    </p:set>
                                    <p:animEffect transition="in" filter="wipe(down)">
                                      <p:cBhvr>
                                        <p:cTn id="99" dur="500"/>
                                        <p:tgtEl>
                                          <p:spTgt spid="5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2" fill="hold" nodeType="click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right)">
                                      <p:cBhvr>
                                        <p:cTn id="10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99DDDA57-26AF-99B6-8727-F16E94157466}"/>
              </a:ext>
            </a:extLst>
          </p:cNvPr>
          <p:cNvCxnSpPr>
            <a:cxnSpLocks/>
            <a:stCxn id="37" idx="0"/>
            <a:endCxn id="63" idx="0"/>
          </p:cNvCxnSpPr>
          <p:nvPr/>
        </p:nvCxnSpPr>
        <p:spPr>
          <a:xfrm>
            <a:off x="2792242" y="5561488"/>
            <a:ext cx="238369" cy="21119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D1093B2C-AFFE-E940-50FF-7223A494A4F5}"/>
              </a:ext>
            </a:extLst>
          </p:cNvPr>
          <p:cNvGrpSpPr/>
          <p:nvPr/>
        </p:nvGrpSpPr>
        <p:grpSpPr>
          <a:xfrm>
            <a:off x="2625597" y="3920872"/>
            <a:ext cx="243103" cy="311965"/>
            <a:chOff x="1358283" y="1213836"/>
            <a:chExt cx="1219200" cy="1181100"/>
          </a:xfrm>
        </p:grpSpPr>
        <p:pic>
          <p:nvPicPr>
            <p:cNvPr id="3" name="Picture 2" descr="A blue hexagon with white text and a white cube&#10;&#10;AI-generated content may be incorrect.">
              <a:extLst>
                <a:ext uri="{FF2B5EF4-FFF2-40B4-BE49-F238E27FC236}">
                  <a16:creationId xmlns:a16="http://schemas.microsoft.com/office/drawing/2014/main" id="{EB901177-901A-2A28-9A27-C3C4684365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283" y="1213836"/>
              <a:ext cx="1219200" cy="1181100"/>
            </a:xfrm>
            <a:prstGeom prst="rect">
              <a:avLst/>
            </a:prstGeom>
          </p:spPr>
        </p:pic>
        <p:pic>
          <p:nvPicPr>
            <p:cNvPr id="4" name="Picture 3" descr="A blue whale with a container ship">
              <a:extLst>
                <a:ext uri="{FF2B5EF4-FFF2-40B4-BE49-F238E27FC236}">
                  <a16:creationId xmlns:a16="http://schemas.microsoft.com/office/drawing/2014/main" id="{0D95CDE4-1D4C-B154-AC65-EE62340C8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378" y="1317097"/>
              <a:ext cx="399009" cy="261222"/>
            </a:xfrm>
            <a:prstGeom prst="rect">
              <a:avLst/>
            </a:prstGeom>
          </p:spPr>
        </p:pic>
      </p:grpSp>
      <p:grpSp>
        <p:nvGrpSpPr>
          <p:cNvPr id="10" name="Group 9">
            <a:extLst>
              <a:ext uri="{FF2B5EF4-FFF2-40B4-BE49-F238E27FC236}">
                <a16:creationId xmlns:a16="http://schemas.microsoft.com/office/drawing/2014/main" id="{0F291817-A474-3BC1-58EE-4FA8D687001B}"/>
              </a:ext>
            </a:extLst>
          </p:cNvPr>
          <p:cNvGrpSpPr/>
          <p:nvPr/>
        </p:nvGrpSpPr>
        <p:grpSpPr>
          <a:xfrm>
            <a:off x="2630680" y="4314568"/>
            <a:ext cx="214346" cy="311965"/>
            <a:chOff x="1358283" y="1213836"/>
            <a:chExt cx="1219200" cy="1181100"/>
          </a:xfrm>
        </p:grpSpPr>
        <p:pic>
          <p:nvPicPr>
            <p:cNvPr id="11" name="Picture 10" descr="A blue hexagon with white text and a white cube&#10;&#10;AI-generated content may be incorrect.">
              <a:extLst>
                <a:ext uri="{FF2B5EF4-FFF2-40B4-BE49-F238E27FC236}">
                  <a16:creationId xmlns:a16="http://schemas.microsoft.com/office/drawing/2014/main" id="{75012C5E-8BF1-25B7-6E79-DF6ECCC9BD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283" y="1213836"/>
              <a:ext cx="1219200" cy="1181100"/>
            </a:xfrm>
            <a:prstGeom prst="rect">
              <a:avLst/>
            </a:prstGeom>
          </p:spPr>
        </p:pic>
        <p:pic>
          <p:nvPicPr>
            <p:cNvPr id="12" name="Picture 11" descr="A blue whale with a container ship">
              <a:extLst>
                <a:ext uri="{FF2B5EF4-FFF2-40B4-BE49-F238E27FC236}">
                  <a16:creationId xmlns:a16="http://schemas.microsoft.com/office/drawing/2014/main" id="{714A40DB-CBE4-A879-B018-7773BC565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8378" y="1317097"/>
              <a:ext cx="399009" cy="261222"/>
            </a:xfrm>
            <a:prstGeom prst="rect">
              <a:avLst/>
            </a:prstGeom>
          </p:spPr>
        </p:pic>
      </p:grpSp>
      <p:pic>
        <p:nvPicPr>
          <p:cNvPr id="28" name="Picture 27" descr="A blue hexagon with white text&#10;&#10;AI-generated content may be incorrect.">
            <a:extLst>
              <a:ext uri="{FF2B5EF4-FFF2-40B4-BE49-F238E27FC236}">
                <a16:creationId xmlns:a16="http://schemas.microsoft.com/office/drawing/2014/main" id="{6E4D5340-5FB3-79B1-9857-2405FE289D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303" y="5060952"/>
            <a:ext cx="153873" cy="149065"/>
          </a:xfrm>
          <a:prstGeom prst="rect">
            <a:avLst/>
          </a:prstGeom>
        </p:spPr>
      </p:pic>
      <p:pic>
        <p:nvPicPr>
          <p:cNvPr id="30" name="Picture 29" descr="A blue hexagon with white text and a padlock&#10;&#10;AI-generated content may be incorrect.">
            <a:extLst>
              <a:ext uri="{FF2B5EF4-FFF2-40B4-BE49-F238E27FC236}">
                <a16:creationId xmlns:a16="http://schemas.microsoft.com/office/drawing/2014/main" id="{1A96DB77-745D-8D09-7671-B2D463921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0298" y="5543592"/>
            <a:ext cx="146183" cy="141615"/>
          </a:xfrm>
          <a:prstGeom prst="rect">
            <a:avLst/>
          </a:prstGeom>
        </p:spPr>
      </p:pic>
      <p:cxnSp>
        <p:nvCxnSpPr>
          <p:cNvPr id="31" name="Straight Arrow Connector 30">
            <a:extLst>
              <a:ext uri="{FF2B5EF4-FFF2-40B4-BE49-F238E27FC236}">
                <a16:creationId xmlns:a16="http://schemas.microsoft.com/office/drawing/2014/main" id="{E57BDADD-C9C8-A9A2-47F5-623A98EEB299}"/>
              </a:ext>
            </a:extLst>
          </p:cNvPr>
          <p:cNvCxnSpPr>
            <a:cxnSpLocks/>
            <a:stCxn id="5" idx="3"/>
            <a:endCxn id="28" idx="1"/>
          </p:cNvCxnSpPr>
          <p:nvPr/>
        </p:nvCxnSpPr>
        <p:spPr>
          <a:xfrm flipV="1">
            <a:off x="2860920" y="5135485"/>
            <a:ext cx="339383" cy="19825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049B1C4-D7C5-4550-788C-C55483156358}"/>
              </a:ext>
            </a:extLst>
          </p:cNvPr>
          <p:cNvCxnSpPr>
            <a:cxnSpLocks/>
            <a:stCxn id="5" idx="3"/>
            <a:endCxn id="30" idx="0"/>
          </p:cNvCxnSpPr>
          <p:nvPr/>
        </p:nvCxnSpPr>
        <p:spPr>
          <a:xfrm>
            <a:off x="2860920" y="5333736"/>
            <a:ext cx="362470" cy="20985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EF9EC3C8-45C4-99CF-B1FA-1F647B76163C}"/>
              </a:ext>
            </a:extLst>
          </p:cNvPr>
          <p:cNvGrpSpPr/>
          <p:nvPr/>
        </p:nvGrpSpPr>
        <p:grpSpPr>
          <a:xfrm>
            <a:off x="2524601" y="5105984"/>
            <a:ext cx="509216" cy="824836"/>
            <a:chOff x="1631794" y="3075585"/>
            <a:chExt cx="3691950" cy="4294768"/>
          </a:xfrm>
        </p:grpSpPr>
        <p:pic>
          <p:nvPicPr>
            <p:cNvPr id="5" name="Picture 4" descr="A blue hexagon with white outline and a circular object&#10;&#10;AI-generated content may be incorrect.">
              <a:extLst>
                <a:ext uri="{FF2B5EF4-FFF2-40B4-BE49-F238E27FC236}">
                  <a16:creationId xmlns:a16="http://schemas.microsoft.com/office/drawing/2014/main" id="{95EB5A6C-E91E-B98E-7C13-18BB14B742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794" y="3075585"/>
              <a:ext cx="2438400" cy="2371724"/>
            </a:xfrm>
            <a:prstGeom prst="rect">
              <a:avLst/>
            </a:prstGeom>
          </p:spPr>
        </p:pic>
        <p:sp>
          <p:nvSpPr>
            <p:cNvPr id="37" name="TextBox 36">
              <a:extLst>
                <a:ext uri="{FF2B5EF4-FFF2-40B4-BE49-F238E27FC236}">
                  <a16:creationId xmlns:a16="http://schemas.microsoft.com/office/drawing/2014/main" id="{89D4C953-1797-0F1C-B559-FC74166D1D51}"/>
                </a:ext>
              </a:extLst>
            </p:cNvPr>
            <p:cNvSpPr txBox="1"/>
            <p:nvPr/>
          </p:nvSpPr>
          <p:spPr>
            <a:xfrm>
              <a:off x="1820772" y="5447310"/>
              <a:ext cx="3502972" cy="1923043"/>
            </a:xfrm>
            <a:prstGeom prst="rect">
              <a:avLst/>
            </a:prstGeom>
            <a:noFill/>
          </p:spPr>
          <p:txBody>
            <a:bodyPr wrap="square" rtlCol="0">
              <a:spAutoFit/>
            </a:bodyPr>
            <a:lstStyle/>
            <a:p>
              <a:endParaRPr lang="en-US" dirty="0">
                <a:solidFill>
                  <a:schemeClr val="bg1"/>
                </a:solidFill>
              </a:endParaRPr>
            </a:p>
          </p:txBody>
        </p:sp>
      </p:grpSp>
      <p:cxnSp>
        <p:nvCxnSpPr>
          <p:cNvPr id="16" name="Straight Arrow Connector 15">
            <a:extLst>
              <a:ext uri="{FF2B5EF4-FFF2-40B4-BE49-F238E27FC236}">
                <a16:creationId xmlns:a16="http://schemas.microsoft.com/office/drawing/2014/main" id="{18871A60-A344-8B59-0CD6-2E1E419EB590}"/>
              </a:ext>
            </a:extLst>
          </p:cNvPr>
          <p:cNvCxnSpPr>
            <a:cxnSpLocks/>
            <a:stCxn id="5" idx="1"/>
            <a:endCxn id="3" idx="3"/>
          </p:cNvCxnSpPr>
          <p:nvPr/>
        </p:nvCxnSpPr>
        <p:spPr>
          <a:xfrm flipV="1">
            <a:off x="2524601" y="4076855"/>
            <a:ext cx="344099" cy="125688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A40B7CD-6BCC-BEE8-4D13-29718EC6C87E}"/>
              </a:ext>
            </a:extLst>
          </p:cNvPr>
          <p:cNvCxnSpPr>
            <a:cxnSpLocks/>
            <a:stCxn id="5" idx="1"/>
            <a:endCxn id="11" idx="3"/>
          </p:cNvCxnSpPr>
          <p:nvPr/>
        </p:nvCxnSpPr>
        <p:spPr>
          <a:xfrm flipV="1">
            <a:off x="2524601" y="4470551"/>
            <a:ext cx="320425" cy="86318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6" name="Picture 25" descr="A blue hexagon with white text and arrow&#10;&#10;AI-generated content may be incorrect.">
            <a:extLst>
              <a:ext uri="{FF2B5EF4-FFF2-40B4-BE49-F238E27FC236}">
                <a16:creationId xmlns:a16="http://schemas.microsoft.com/office/drawing/2014/main" id="{487D06A9-ABA6-95BE-6E89-DC7C780F65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2480" y="5239253"/>
            <a:ext cx="164665" cy="159520"/>
          </a:xfrm>
          <a:prstGeom prst="rect">
            <a:avLst/>
          </a:prstGeom>
        </p:spPr>
      </p:pic>
      <p:pic>
        <p:nvPicPr>
          <p:cNvPr id="42" name="Picture 41" descr="A blue hexagon with white text and white text&#10;&#10;AI-generated content may be incorrect.">
            <a:extLst>
              <a:ext uri="{FF2B5EF4-FFF2-40B4-BE49-F238E27FC236}">
                <a16:creationId xmlns:a16="http://schemas.microsoft.com/office/drawing/2014/main" id="{7D6E546E-B700-CB30-71B3-A036572948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4772" y="3726045"/>
            <a:ext cx="247236" cy="239510"/>
          </a:xfrm>
          <a:prstGeom prst="rect">
            <a:avLst/>
          </a:prstGeom>
        </p:spPr>
      </p:pic>
      <p:cxnSp>
        <p:nvCxnSpPr>
          <p:cNvPr id="49" name="Straight Arrow Connector 48">
            <a:extLst>
              <a:ext uri="{FF2B5EF4-FFF2-40B4-BE49-F238E27FC236}">
                <a16:creationId xmlns:a16="http://schemas.microsoft.com/office/drawing/2014/main" id="{D7D4E618-69A6-FF40-8D1C-BDC29C6E2C67}"/>
              </a:ext>
            </a:extLst>
          </p:cNvPr>
          <p:cNvCxnSpPr>
            <a:cxnSpLocks/>
            <a:stCxn id="42" idx="1"/>
            <a:endCxn id="3" idx="3"/>
          </p:cNvCxnSpPr>
          <p:nvPr/>
        </p:nvCxnSpPr>
        <p:spPr>
          <a:xfrm flipH="1">
            <a:off x="2868700" y="3845800"/>
            <a:ext cx="1336072" cy="231055"/>
          </a:xfrm>
          <a:prstGeom prst="straightConnector1">
            <a:avLst/>
          </a:prstGeom>
          <a:ln w="5715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947D88B6-AE14-9C0C-C54B-CDCF32857ACA}"/>
              </a:ext>
            </a:extLst>
          </p:cNvPr>
          <p:cNvCxnSpPr>
            <a:cxnSpLocks/>
            <a:stCxn id="42" idx="2"/>
            <a:endCxn id="12" idx="0"/>
          </p:cNvCxnSpPr>
          <p:nvPr/>
        </p:nvCxnSpPr>
        <p:spPr>
          <a:xfrm flipH="1">
            <a:off x="2737853" y="3965555"/>
            <a:ext cx="1590537" cy="376287"/>
          </a:xfrm>
          <a:prstGeom prst="straightConnector1">
            <a:avLst/>
          </a:prstGeom>
          <a:ln w="57150">
            <a:prstDash val="sysDash"/>
            <a:tailEnd type="triangle"/>
          </a:ln>
        </p:spPr>
        <p:style>
          <a:lnRef idx="2">
            <a:schemeClr val="accent1"/>
          </a:lnRef>
          <a:fillRef idx="0">
            <a:schemeClr val="accent1"/>
          </a:fillRef>
          <a:effectRef idx="1">
            <a:schemeClr val="accent1"/>
          </a:effectRef>
          <a:fontRef idx="minor">
            <a:schemeClr val="tx1"/>
          </a:fontRef>
        </p:style>
      </p:cxnSp>
      <p:pic>
        <p:nvPicPr>
          <p:cNvPr id="62" name="Picture 61" descr="A blue hexagon with white circle and white text&#10;&#10;AI-generated content may be incorrect.">
            <a:extLst>
              <a:ext uri="{FF2B5EF4-FFF2-40B4-BE49-F238E27FC236}">
                <a16:creationId xmlns:a16="http://schemas.microsoft.com/office/drawing/2014/main" id="{FC6B092E-45A1-F4CA-EB7C-3BD42DCB87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3240" y="5969169"/>
            <a:ext cx="121185" cy="117397"/>
          </a:xfrm>
          <a:prstGeom prst="rect">
            <a:avLst/>
          </a:prstGeom>
        </p:spPr>
      </p:pic>
      <p:pic>
        <p:nvPicPr>
          <p:cNvPr id="63" name="Picture 62" descr="A blue hexagon with white text&#10;&#10;AI-generated content may be incorrect.">
            <a:extLst>
              <a:ext uri="{FF2B5EF4-FFF2-40B4-BE49-F238E27FC236}">
                <a16:creationId xmlns:a16="http://schemas.microsoft.com/office/drawing/2014/main" id="{A6B8A3C9-F9CE-070B-7B9E-C645CE220C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0018" y="5772681"/>
            <a:ext cx="121185" cy="117398"/>
          </a:xfrm>
          <a:prstGeom prst="rect">
            <a:avLst/>
          </a:prstGeom>
        </p:spPr>
      </p:pic>
      <p:pic>
        <p:nvPicPr>
          <p:cNvPr id="64" name="Picture 63" descr="A blue hexagon with white text and a white circle&#10;&#10;AI-generated content may be incorrect.">
            <a:extLst>
              <a:ext uri="{FF2B5EF4-FFF2-40B4-BE49-F238E27FC236}">
                <a16:creationId xmlns:a16="http://schemas.microsoft.com/office/drawing/2014/main" id="{FEA76519-C690-FBA5-C51E-A65CBD1924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8022" y="5809097"/>
            <a:ext cx="184708" cy="179658"/>
          </a:xfrm>
          <a:prstGeom prst="rect">
            <a:avLst/>
          </a:prstGeom>
        </p:spPr>
      </p:pic>
      <p:cxnSp>
        <p:nvCxnSpPr>
          <p:cNvPr id="66" name="Straight Arrow Connector 65">
            <a:extLst>
              <a:ext uri="{FF2B5EF4-FFF2-40B4-BE49-F238E27FC236}">
                <a16:creationId xmlns:a16="http://schemas.microsoft.com/office/drawing/2014/main" id="{7541AB16-16B8-6506-A1A4-E7B3EEFB665A}"/>
              </a:ext>
            </a:extLst>
          </p:cNvPr>
          <p:cNvCxnSpPr>
            <a:cxnSpLocks/>
            <a:stCxn id="62" idx="1"/>
          </p:cNvCxnSpPr>
          <p:nvPr/>
        </p:nvCxnSpPr>
        <p:spPr>
          <a:xfrm flipH="1" flipV="1">
            <a:off x="2012730" y="5924677"/>
            <a:ext cx="490510" cy="10319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04CFAC6F-F311-6971-859C-5F69B2A51B29}"/>
              </a:ext>
            </a:extLst>
          </p:cNvPr>
          <p:cNvCxnSpPr>
            <a:cxnSpLocks/>
            <a:stCxn id="63" idx="1"/>
            <a:endCxn id="62" idx="3"/>
          </p:cNvCxnSpPr>
          <p:nvPr/>
        </p:nvCxnSpPr>
        <p:spPr>
          <a:xfrm flipH="1">
            <a:off x="2624425" y="5831380"/>
            <a:ext cx="345593" cy="19648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75" name="Picture 74" descr="A green hexagon with white outline and squares&#10;&#10;AI-generated content may be incorrect.">
            <a:extLst>
              <a:ext uri="{FF2B5EF4-FFF2-40B4-BE49-F238E27FC236}">
                <a16:creationId xmlns:a16="http://schemas.microsoft.com/office/drawing/2014/main" id="{BF4438F4-87CC-9970-2363-62ACC4ADB7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25702" y="3726045"/>
            <a:ext cx="352722" cy="221394"/>
          </a:xfrm>
          <a:prstGeom prst="rect">
            <a:avLst/>
          </a:prstGeom>
        </p:spPr>
      </p:pic>
      <p:cxnSp>
        <p:nvCxnSpPr>
          <p:cNvPr id="6" name="Straight Arrow Connector 5">
            <a:extLst>
              <a:ext uri="{FF2B5EF4-FFF2-40B4-BE49-F238E27FC236}">
                <a16:creationId xmlns:a16="http://schemas.microsoft.com/office/drawing/2014/main" id="{E9C3F385-4C27-FE9A-7334-FE594D37B48F}"/>
              </a:ext>
            </a:extLst>
          </p:cNvPr>
          <p:cNvCxnSpPr>
            <a:cxnSpLocks/>
            <a:stCxn id="75" idx="1"/>
            <a:endCxn id="42" idx="3"/>
          </p:cNvCxnSpPr>
          <p:nvPr/>
        </p:nvCxnSpPr>
        <p:spPr>
          <a:xfrm flipH="1">
            <a:off x="4452008" y="3836742"/>
            <a:ext cx="873694" cy="905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6BAA9E18-BE92-6E27-D18B-52861B9ADE0D}"/>
              </a:ext>
            </a:extLst>
          </p:cNvPr>
          <p:cNvSpPr/>
          <p:nvPr/>
        </p:nvSpPr>
        <p:spPr>
          <a:xfrm>
            <a:off x="841248" y="3044952"/>
            <a:ext cx="5989320" cy="3730752"/>
          </a:xfrm>
          <a:custGeom>
            <a:avLst/>
            <a:gdLst>
              <a:gd name="connsiteX0" fmla="*/ 0 w 5989320"/>
              <a:gd name="connsiteY0" fmla="*/ 1865376 h 3730752"/>
              <a:gd name="connsiteX1" fmla="*/ 2994660 w 5989320"/>
              <a:gd name="connsiteY1" fmla="*/ 0 h 3730752"/>
              <a:gd name="connsiteX2" fmla="*/ 5989320 w 5989320"/>
              <a:gd name="connsiteY2" fmla="*/ 1865376 h 3730752"/>
              <a:gd name="connsiteX3" fmla="*/ 2994660 w 5989320"/>
              <a:gd name="connsiteY3" fmla="*/ 3730752 h 3730752"/>
              <a:gd name="connsiteX4" fmla="*/ 0 w 5989320"/>
              <a:gd name="connsiteY4" fmla="*/ 1865376 h 3730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9320" h="3730752" extrusionOk="0">
                <a:moveTo>
                  <a:pt x="0" y="1865376"/>
                </a:moveTo>
                <a:cubicBezTo>
                  <a:pt x="-303772" y="477942"/>
                  <a:pt x="1582056" y="-87610"/>
                  <a:pt x="2994660" y="0"/>
                </a:cubicBezTo>
                <a:cubicBezTo>
                  <a:pt x="4519166" y="72703"/>
                  <a:pt x="6149734" y="787289"/>
                  <a:pt x="5989320" y="1865376"/>
                </a:cubicBezTo>
                <a:cubicBezTo>
                  <a:pt x="5969307" y="2855694"/>
                  <a:pt x="4605381" y="3865125"/>
                  <a:pt x="2994660" y="3730752"/>
                </a:cubicBezTo>
                <a:cubicBezTo>
                  <a:pt x="1478872" y="3540217"/>
                  <a:pt x="236828" y="2876106"/>
                  <a:pt x="0" y="1865376"/>
                </a:cubicBezTo>
                <a:close/>
              </a:path>
            </a:pathLst>
          </a:custGeom>
          <a:noFill/>
          <a:ln w="76200">
            <a:extLst>
              <a:ext uri="{C807C97D-BFC1-408E-A445-0C87EB9F89A2}">
                <ask:lineSketchStyleProps xmlns:ask="http://schemas.microsoft.com/office/drawing/2018/sketchyshapes" sd="879248734">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9" name="TextBox 28">
            <a:extLst>
              <a:ext uri="{FF2B5EF4-FFF2-40B4-BE49-F238E27FC236}">
                <a16:creationId xmlns:a16="http://schemas.microsoft.com/office/drawing/2014/main" id="{A09FBFA7-C53E-46E6-6D30-8C4FA9F10BD4}"/>
              </a:ext>
            </a:extLst>
          </p:cNvPr>
          <p:cNvSpPr txBox="1"/>
          <p:nvPr/>
        </p:nvSpPr>
        <p:spPr>
          <a:xfrm>
            <a:off x="228705" y="3969032"/>
            <a:ext cx="1430261" cy="369332"/>
          </a:xfrm>
          <a:prstGeom prst="rect">
            <a:avLst/>
          </a:prstGeom>
          <a:noFill/>
        </p:spPr>
        <p:txBody>
          <a:bodyPr wrap="square" rtlCol="0">
            <a:spAutoFit/>
          </a:bodyPr>
          <a:lstStyle/>
          <a:p>
            <a:r>
              <a:rPr lang="en-US" dirty="0">
                <a:solidFill>
                  <a:schemeClr val="bg1"/>
                </a:solidFill>
              </a:rPr>
              <a:t>Helm Chart</a:t>
            </a:r>
          </a:p>
        </p:txBody>
      </p:sp>
    </p:spTree>
    <p:extLst>
      <p:ext uri="{BB962C8B-B14F-4D97-AF65-F5344CB8AC3E}">
        <p14:creationId xmlns:p14="http://schemas.microsoft.com/office/powerpoint/2010/main" val="1669278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1)">
                                      <p:cBhvr>
                                        <p:cTn id="7" dur="1000"/>
                                        <p:tgtEl>
                                          <p:spTgt spid="27"/>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artoon character holding a computer&#10;&#10;AI-generated content may be incorrect.">
            <a:extLst>
              <a:ext uri="{FF2B5EF4-FFF2-40B4-BE49-F238E27FC236}">
                <a16:creationId xmlns:a16="http://schemas.microsoft.com/office/drawing/2014/main" id="{3059F4FE-7BBE-BF93-96FB-C77F998AD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5280"/>
            <a:ext cx="2303755" cy="2303755"/>
          </a:xfrm>
          <a:prstGeom prst="ellipse">
            <a:avLst/>
          </a:prstGeom>
          <a:ln w="63500" cap="rnd">
            <a:solidFill>
              <a:srgbClr val="333333"/>
            </a:solidFill>
          </a:ln>
          <a:effectLst>
            <a:outerShdw blurRad="381000" dist="292100" dir="5400000" sx="-80000" sy="-18000" rotWithShape="0">
              <a:srgbClr val="000000">
                <a:alpha val="22000"/>
              </a:srgbClr>
            </a:outerShdw>
          </a:effectLst>
        </p:spPr>
      </p:pic>
      <p:grpSp>
        <p:nvGrpSpPr>
          <p:cNvPr id="5" name="Group 4">
            <a:extLst>
              <a:ext uri="{FF2B5EF4-FFF2-40B4-BE49-F238E27FC236}">
                <a16:creationId xmlns:a16="http://schemas.microsoft.com/office/drawing/2014/main" id="{9C5EFE28-2E55-85AB-1C46-F10082A65D83}"/>
              </a:ext>
            </a:extLst>
          </p:cNvPr>
          <p:cNvGrpSpPr/>
          <p:nvPr/>
        </p:nvGrpSpPr>
        <p:grpSpPr>
          <a:xfrm>
            <a:off x="3566341" y="395280"/>
            <a:ext cx="1430261" cy="712237"/>
            <a:chOff x="3593502" y="1125617"/>
            <a:chExt cx="1430261" cy="712237"/>
          </a:xfrm>
        </p:grpSpPr>
        <p:sp>
          <p:nvSpPr>
            <p:cNvPr id="3" name="Oval 2">
              <a:extLst>
                <a:ext uri="{FF2B5EF4-FFF2-40B4-BE49-F238E27FC236}">
                  <a16:creationId xmlns:a16="http://schemas.microsoft.com/office/drawing/2014/main" id="{355F22C3-A11F-6D82-4219-61BBA5882D9B}"/>
                </a:ext>
              </a:extLst>
            </p:cNvPr>
            <p:cNvSpPr/>
            <p:nvPr/>
          </p:nvSpPr>
          <p:spPr>
            <a:xfrm>
              <a:off x="3593502" y="1125617"/>
              <a:ext cx="1376851" cy="712237"/>
            </a:xfrm>
            <a:custGeom>
              <a:avLst/>
              <a:gdLst>
                <a:gd name="connsiteX0" fmla="*/ 0 w 1376851"/>
                <a:gd name="connsiteY0" fmla="*/ 356119 h 712237"/>
                <a:gd name="connsiteX1" fmla="*/ 688426 w 1376851"/>
                <a:gd name="connsiteY1" fmla="*/ 0 h 712237"/>
                <a:gd name="connsiteX2" fmla="*/ 1376852 w 1376851"/>
                <a:gd name="connsiteY2" fmla="*/ 356119 h 712237"/>
                <a:gd name="connsiteX3" fmla="*/ 688426 w 1376851"/>
                <a:gd name="connsiteY3" fmla="*/ 712238 h 712237"/>
                <a:gd name="connsiteX4" fmla="*/ 0 w 1376851"/>
                <a:gd name="connsiteY4" fmla="*/ 356119 h 712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851" h="712237" extrusionOk="0">
                  <a:moveTo>
                    <a:pt x="0" y="356119"/>
                  </a:moveTo>
                  <a:cubicBezTo>
                    <a:pt x="-45807" y="105574"/>
                    <a:pt x="343060" y="-12650"/>
                    <a:pt x="688426" y="0"/>
                  </a:cubicBezTo>
                  <a:cubicBezTo>
                    <a:pt x="1044523" y="13546"/>
                    <a:pt x="1408911" y="149874"/>
                    <a:pt x="1376852" y="356119"/>
                  </a:cubicBezTo>
                  <a:cubicBezTo>
                    <a:pt x="1366519" y="532196"/>
                    <a:pt x="1060543" y="737410"/>
                    <a:pt x="688426" y="712238"/>
                  </a:cubicBezTo>
                  <a:cubicBezTo>
                    <a:pt x="323973" y="690504"/>
                    <a:pt x="23941" y="550828"/>
                    <a:pt x="0" y="356119"/>
                  </a:cubicBezTo>
                  <a:close/>
                </a:path>
              </a:pathLst>
            </a:custGeom>
            <a:noFill/>
            <a:ln w="76200">
              <a:extLst>
                <a:ext uri="{C807C97D-BFC1-408E-A445-0C87EB9F89A2}">
                  <ask:lineSketchStyleProps xmlns:ask="http://schemas.microsoft.com/office/drawing/2018/sketchyshapes" sd="879248734">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4" name="TextBox 3">
              <a:extLst>
                <a:ext uri="{FF2B5EF4-FFF2-40B4-BE49-F238E27FC236}">
                  <a16:creationId xmlns:a16="http://schemas.microsoft.com/office/drawing/2014/main" id="{FD6D5563-2DCE-EB65-2636-8FF8828C2BD3}"/>
                </a:ext>
              </a:extLst>
            </p:cNvPr>
            <p:cNvSpPr txBox="1"/>
            <p:nvPr/>
          </p:nvSpPr>
          <p:spPr>
            <a:xfrm>
              <a:off x="3593502" y="1297069"/>
              <a:ext cx="1430261" cy="369332"/>
            </a:xfrm>
            <a:prstGeom prst="rect">
              <a:avLst/>
            </a:prstGeom>
            <a:noFill/>
          </p:spPr>
          <p:txBody>
            <a:bodyPr wrap="square" rtlCol="0">
              <a:spAutoFit/>
            </a:bodyPr>
            <a:lstStyle/>
            <a:p>
              <a:r>
                <a:rPr lang="en-US" dirty="0">
                  <a:solidFill>
                    <a:schemeClr val="bg1"/>
                  </a:solidFill>
                </a:rPr>
                <a:t>Helm Chart</a:t>
              </a:r>
            </a:p>
          </p:txBody>
        </p:sp>
      </p:grpSp>
      <p:cxnSp>
        <p:nvCxnSpPr>
          <p:cNvPr id="8" name="Straight Arrow Connector 7">
            <a:extLst>
              <a:ext uri="{FF2B5EF4-FFF2-40B4-BE49-F238E27FC236}">
                <a16:creationId xmlns:a16="http://schemas.microsoft.com/office/drawing/2014/main" id="{16A5D860-3C0C-9E11-1CBC-868AE580BA25}"/>
              </a:ext>
            </a:extLst>
          </p:cNvPr>
          <p:cNvCxnSpPr>
            <a:stCxn id="2" idx="6"/>
            <a:endCxn id="4" idx="1"/>
          </p:cNvCxnSpPr>
          <p:nvPr/>
        </p:nvCxnSpPr>
        <p:spPr>
          <a:xfrm flipV="1">
            <a:off x="2303755" y="751398"/>
            <a:ext cx="1262586" cy="79576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4D673CD-D416-003C-F1E8-FCCD75E05877}"/>
              </a:ext>
            </a:extLst>
          </p:cNvPr>
          <p:cNvPicPr>
            <a:picLocks noChangeAspect="1"/>
          </p:cNvPicPr>
          <p:nvPr/>
        </p:nvPicPr>
        <p:blipFill>
          <a:blip r:embed="rId3"/>
          <a:stretch>
            <a:fillRect/>
          </a:stretch>
        </p:blipFill>
        <p:spPr>
          <a:xfrm>
            <a:off x="7149222" y="1256374"/>
            <a:ext cx="2002119" cy="581568"/>
          </a:xfrm>
          <a:prstGeom prst="rect">
            <a:avLst/>
          </a:prstGeom>
        </p:spPr>
      </p:pic>
      <p:cxnSp>
        <p:nvCxnSpPr>
          <p:cNvPr id="14" name="Straight Arrow Connector 13">
            <a:extLst>
              <a:ext uri="{FF2B5EF4-FFF2-40B4-BE49-F238E27FC236}">
                <a16:creationId xmlns:a16="http://schemas.microsoft.com/office/drawing/2014/main" id="{1C98EDDB-5032-C877-E684-F17CF3771727}"/>
              </a:ext>
            </a:extLst>
          </p:cNvPr>
          <p:cNvCxnSpPr>
            <a:cxnSpLocks/>
            <a:stCxn id="2" idx="6"/>
            <a:endCxn id="12" idx="1"/>
          </p:cNvCxnSpPr>
          <p:nvPr/>
        </p:nvCxnSpPr>
        <p:spPr>
          <a:xfrm>
            <a:off x="2303755" y="1547158"/>
            <a:ext cx="484546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B15C667-CAEF-499B-2484-1A28680BA9EE}"/>
              </a:ext>
            </a:extLst>
          </p:cNvPr>
          <p:cNvSpPr txBox="1"/>
          <p:nvPr/>
        </p:nvSpPr>
        <p:spPr>
          <a:xfrm>
            <a:off x="4110273" y="1358020"/>
            <a:ext cx="1262586" cy="369332"/>
          </a:xfrm>
          <a:prstGeom prst="rect">
            <a:avLst/>
          </a:prstGeom>
          <a:noFill/>
        </p:spPr>
        <p:txBody>
          <a:bodyPr wrap="square" rtlCol="0">
            <a:spAutoFit/>
          </a:bodyPr>
          <a:lstStyle/>
          <a:p>
            <a:r>
              <a:rPr lang="en-US" dirty="0">
                <a:solidFill>
                  <a:schemeClr val="bg1"/>
                </a:solidFill>
              </a:rPr>
              <a:t>Uploads</a:t>
            </a:r>
          </a:p>
        </p:txBody>
      </p:sp>
      <p:pic>
        <p:nvPicPr>
          <p:cNvPr id="21" name="Picture 20" descr="A cartoon figurine of a person&#10;&#10;AI-generated content may be incorrect.">
            <a:extLst>
              <a:ext uri="{FF2B5EF4-FFF2-40B4-BE49-F238E27FC236}">
                <a16:creationId xmlns:a16="http://schemas.microsoft.com/office/drawing/2014/main" id="{3D49D7F5-43E3-72C4-9D4A-61396D9D0A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18" y="3707916"/>
            <a:ext cx="954473" cy="2441846"/>
          </a:xfrm>
          <a:prstGeom prst="rect">
            <a:avLst/>
          </a:prstGeom>
        </p:spPr>
      </p:pic>
      <p:pic>
        <p:nvPicPr>
          <p:cNvPr id="22" name="Picture 10" descr="Helm">
            <a:extLst>
              <a:ext uri="{FF2B5EF4-FFF2-40B4-BE49-F238E27FC236}">
                <a16:creationId xmlns:a16="http://schemas.microsoft.com/office/drawing/2014/main" id="{4A586740-CB5C-E044-3828-8A1E95E19E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4356432" y="3941502"/>
            <a:ext cx="1280340" cy="120649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A330C85F-21DE-2727-59E9-316BB4374EFD}"/>
              </a:ext>
            </a:extLst>
          </p:cNvPr>
          <p:cNvCxnSpPr>
            <a:cxnSpLocks/>
            <a:endCxn id="22" idx="1"/>
          </p:cNvCxnSpPr>
          <p:nvPr/>
        </p:nvCxnSpPr>
        <p:spPr>
          <a:xfrm flipV="1">
            <a:off x="1468891" y="4544749"/>
            <a:ext cx="2887541" cy="2950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1C4BCE5D-7AB0-C8C6-43AF-B52C747F6055}"/>
              </a:ext>
            </a:extLst>
          </p:cNvPr>
          <p:cNvSpPr txBox="1"/>
          <p:nvPr/>
        </p:nvSpPr>
        <p:spPr>
          <a:xfrm>
            <a:off x="1944204" y="4394060"/>
            <a:ext cx="805027" cy="369332"/>
          </a:xfrm>
          <a:prstGeom prst="rect">
            <a:avLst/>
          </a:prstGeom>
          <a:noFill/>
        </p:spPr>
        <p:txBody>
          <a:bodyPr wrap="square" rtlCol="0">
            <a:spAutoFit/>
          </a:bodyPr>
          <a:lstStyle/>
          <a:p>
            <a:r>
              <a:rPr lang="en-US" dirty="0">
                <a:solidFill>
                  <a:schemeClr val="bg1"/>
                </a:solidFill>
              </a:rPr>
              <a:t>Uses</a:t>
            </a:r>
          </a:p>
        </p:txBody>
      </p:sp>
      <p:cxnSp>
        <p:nvCxnSpPr>
          <p:cNvPr id="27" name="Straight Arrow Connector 26">
            <a:extLst>
              <a:ext uri="{FF2B5EF4-FFF2-40B4-BE49-F238E27FC236}">
                <a16:creationId xmlns:a16="http://schemas.microsoft.com/office/drawing/2014/main" id="{00C0BE5D-6C7E-83B8-7DC0-6235CB6A51FC}"/>
              </a:ext>
            </a:extLst>
          </p:cNvPr>
          <p:cNvCxnSpPr>
            <a:cxnSpLocks/>
            <a:stCxn id="22" idx="2"/>
          </p:cNvCxnSpPr>
          <p:nvPr/>
        </p:nvCxnSpPr>
        <p:spPr>
          <a:xfrm flipV="1">
            <a:off x="4996602" y="1837942"/>
            <a:ext cx="2416533" cy="210356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AAC0563-1BEA-066D-E4AC-2A7FC9B917D0}"/>
              </a:ext>
            </a:extLst>
          </p:cNvPr>
          <p:cNvCxnSpPr>
            <a:cxnSpLocks/>
            <a:stCxn id="12" idx="2"/>
            <a:endCxn id="22" idx="3"/>
          </p:cNvCxnSpPr>
          <p:nvPr/>
        </p:nvCxnSpPr>
        <p:spPr>
          <a:xfrm flipH="1">
            <a:off x="5636772" y="1837942"/>
            <a:ext cx="2513510" cy="270680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C65949AA-BF00-FF5D-99B9-94ECC1316A8E}"/>
              </a:ext>
            </a:extLst>
          </p:cNvPr>
          <p:cNvSpPr txBox="1"/>
          <p:nvPr/>
        </p:nvSpPr>
        <p:spPr>
          <a:xfrm>
            <a:off x="6517929" y="3338584"/>
            <a:ext cx="1262586" cy="369332"/>
          </a:xfrm>
          <a:prstGeom prst="rect">
            <a:avLst/>
          </a:prstGeom>
          <a:noFill/>
        </p:spPr>
        <p:txBody>
          <a:bodyPr wrap="square" rtlCol="0">
            <a:spAutoFit/>
          </a:bodyPr>
          <a:lstStyle/>
          <a:p>
            <a:r>
              <a:rPr lang="en-US" dirty="0">
                <a:solidFill>
                  <a:schemeClr val="bg1"/>
                </a:solidFill>
              </a:rPr>
              <a:t>Download</a:t>
            </a:r>
          </a:p>
        </p:txBody>
      </p:sp>
      <p:pic>
        <p:nvPicPr>
          <p:cNvPr id="34" name="Picture 8" descr="What Is Kubernetes? - K8s and ...">
            <a:extLst>
              <a:ext uri="{FF2B5EF4-FFF2-40B4-BE49-F238E27FC236}">
                <a16:creationId xmlns:a16="http://schemas.microsoft.com/office/drawing/2014/main" id="{CF1B84D4-22D0-B847-FF5C-40C89FC1E0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0594" y="3854826"/>
            <a:ext cx="1444301" cy="144780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709EA757-EE9F-21AF-0281-EAF4FD9647DE}"/>
              </a:ext>
            </a:extLst>
          </p:cNvPr>
          <p:cNvCxnSpPr>
            <a:cxnSpLocks/>
          </p:cNvCxnSpPr>
          <p:nvPr/>
        </p:nvCxnSpPr>
        <p:spPr>
          <a:xfrm>
            <a:off x="5699307" y="4683598"/>
            <a:ext cx="2643822" cy="3397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A15025E8-BB47-0136-57E0-87000D340AF5}"/>
              </a:ext>
            </a:extLst>
          </p:cNvPr>
          <p:cNvSpPr txBox="1"/>
          <p:nvPr/>
        </p:nvSpPr>
        <p:spPr>
          <a:xfrm>
            <a:off x="6756933" y="4371374"/>
            <a:ext cx="1262586" cy="369332"/>
          </a:xfrm>
          <a:prstGeom prst="rect">
            <a:avLst/>
          </a:prstGeom>
          <a:noFill/>
        </p:spPr>
        <p:txBody>
          <a:bodyPr wrap="square" rtlCol="0">
            <a:spAutoFit/>
          </a:bodyPr>
          <a:lstStyle/>
          <a:p>
            <a:r>
              <a:rPr lang="en-US" dirty="0">
                <a:solidFill>
                  <a:schemeClr val="bg1"/>
                </a:solidFill>
              </a:rPr>
              <a:t>Install</a:t>
            </a:r>
          </a:p>
        </p:txBody>
      </p:sp>
      <p:sp>
        <p:nvSpPr>
          <p:cNvPr id="44" name="TextBox 43">
            <a:extLst>
              <a:ext uri="{FF2B5EF4-FFF2-40B4-BE49-F238E27FC236}">
                <a16:creationId xmlns:a16="http://schemas.microsoft.com/office/drawing/2014/main" id="{7F91DF98-D267-262F-0AEA-5A668FC0B4C4}"/>
              </a:ext>
            </a:extLst>
          </p:cNvPr>
          <p:cNvSpPr txBox="1"/>
          <p:nvPr/>
        </p:nvSpPr>
        <p:spPr>
          <a:xfrm>
            <a:off x="7455380" y="922851"/>
            <a:ext cx="1430261" cy="369332"/>
          </a:xfrm>
          <a:prstGeom prst="rect">
            <a:avLst/>
          </a:prstGeom>
          <a:noFill/>
        </p:spPr>
        <p:txBody>
          <a:bodyPr wrap="square" rtlCol="0">
            <a:spAutoFit/>
          </a:bodyPr>
          <a:lstStyle/>
          <a:p>
            <a:r>
              <a:rPr lang="en-US" dirty="0">
                <a:solidFill>
                  <a:schemeClr val="bg1"/>
                </a:solidFill>
              </a:rPr>
              <a:t>Repository</a:t>
            </a:r>
          </a:p>
        </p:txBody>
      </p:sp>
      <p:sp>
        <p:nvSpPr>
          <p:cNvPr id="45" name="TextBox 44">
            <a:extLst>
              <a:ext uri="{FF2B5EF4-FFF2-40B4-BE49-F238E27FC236}">
                <a16:creationId xmlns:a16="http://schemas.microsoft.com/office/drawing/2014/main" id="{22A6249E-BBCA-AFE9-B9BA-A590CE5BDA07}"/>
              </a:ext>
            </a:extLst>
          </p:cNvPr>
          <p:cNvSpPr txBox="1"/>
          <p:nvPr/>
        </p:nvSpPr>
        <p:spPr>
          <a:xfrm>
            <a:off x="2270558" y="687613"/>
            <a:ext cx="1262586" cy="369332"/>
          </a:xfrm>
          <a:prstGeom prst="rect">
            <a:avLst/>
          </a:prstGeom>
          <a:noFill/>
        </p:spPr>
        <p:txBody>
          <a:bodyPr wrap="square" rtlCol="0">
            <a:spAutoFit/>
          </a:bodyPr>
          <a:lstStyle/>
          <a:p>
            <a:r>
              <a:rPr lang="en-US" dirty="0">
                <a:solidFill>
                  <a:schemeClr val="bg1"/>
                </a:solidFill>
              </a:rPr>
              <a:t>Create</a:t>
            </a:r>
          </a:p>
        </p:txBody>
      </p:sp>
      <p:pic>
        <p:nvPicPr>
          <p:cNvPr id="47" name="Graphic 46" descr="Badge 4 with solid fill">
            <a:extLst>
              <a:ext uri="{FF2B5EF4-FFF2-40B4-BE49-F238E27FC236}">
                <a16:creationId xmlns:a16="http://schemas.microsoft.com/office/drawing/2014/main" id="{FA78D9A7-24EB-BB90-9D7C-B824FF30A9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61761" y="3322746"/>
            <a:ext cx="451711" cy="451711"/>
          </a:xfrm>
          <a:prstGeom prst="rect">
            <a:avLst/>
          </a:prstGeom>
        </p:spPr>
      </p:pic>
      <p:pic>
        <p:nvPicPr>
          <p:cNvPr id="49" name="Graphic 48" descr="Badge 5 with solid fill">
            <a:extLst>
              <a:ext uri="{FF2B5EF4-FFF2-40B4-BE49-F238E27FC236}">
                <a16:creationId xmlns:a16="http://schemas.microsoft.com/office/drawing/2014/main" id="{0FDCDD4B-7D5D-9C1F-4F91-5B9BD9BF8E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00314" y="4304881"/>
            <a:ext cx="451711" cy="451711"/>
          </a:xfrm>
          <a:prstGeom prst="rect">
            <a:avLst/>
          </a:prstGeom>
        </p:spPr>
      </p:pic>
      <p:pic>
        <p:nvPicPr>
          <p:cNvPr id="51" name="Graphic 50" descr="Badge with solid fill">
            <a:extLst>
              <a:ext uri="{FF2B5EF4-FFF2-40B4-BE49-F238E27FC236}">
                <a16:creationId xmlns:a16="http://schemas.microsoft.com/office/drawing/2014/main" id="{DB03ECD4-E743-2095-F35C-5312A8875D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44408" y="1354746"/>
            <a:ext cx="451711" cy="451711"/>
          </a:xfrm>
          <a:prstGeom prst="rect">
            <a:avLst/>
          </a:prstGeom>
        </p:spPr>
      </p:pic>
      <p:pic>
        <p:nvPicPr>
          <p:cNvPr id="53" name="Graphic 52" descr="Badge 3 with solid fill">
            <a:extLst>
              <a:ext uri="{FF2B5EF4-FFF2-40B4-BE49-F238E27FC236}">
                <a16:creationId xmlns:a16="http://schemas.microsoft.com/office/drawing/2014/main" id="{AC2F52EA-A2D5-80DC-44F5-27097A6AC0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90261" y="4393168"/>
            <a:ext cx="451711" cy="451711"/>
          </a:xfrm>
          <a:prstGeom prst="rect">
            <a:avLst/>
          </a:prstGeom>
        </p:spPr>
      </p:pic>
      <p:pic>
        <p:nvPicPr>
          <p:cNvPr id="55" name="Graphic 54" descr="Badge 1 with solid fill">
            <a:extLst>
              <a:ext uri="{FF2B5EF4-FFF2-40B4-BE49-F238E27FC236}">
                <a16:creationId xmlns:a16="http://schemas.microsoft.com/office/drawing/2014/main" id="{0B907E92-131C-3CAF-B678-8967D20F32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46717" y="315591"/>
            <a:ext cx="451711" cy="451711"/>
          </a:xfrm>
          <a:prstGeom prst="rect">
            <a:avLst/>
          </a:prstGeom>
        </p:spPr>
      </p:pic>
    </p:spTree>
    <p:extLst>
      <p:ext uri="{BB962C8B-B14F-4D97-AF65-F5344CB8AC3E}">
        <p14:creationId xmlns:p14="http://schemas.microsoft.com/office/powerpoint/2010/main" val="77380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250" fill="hold"/>
                                        <p:tgtEl>
                                          <p:spTgt spid="21"/>
                                        </p:tgtEl>
                                        <p:attrNameLst>
                                          <p:attrName>ppt_w</p:attrName>
                                        </p:attrNameLst>
                                      </p:cBhvr>
                                      <p:tavLst>
                                        <p:tav tm="0">
                                          <p:val>
                                            <p:fltVal val="0"/>
                                          </p:val>
                                        </p:tav>
                                        <p:tav tm="100000">
                                          <p:val>
                                            <p:strVal val="#ppt_w"/>
                                          </p:val>
                                        </p:tav>
                                      </p:tavLst>
                                    </p:anim>
                                    <p:anim calcmode="lin" valueType="num">
                                      <p:cBhvr>
                                        <p:cTn id="37" dur="250" fill="hold"/>
                                        <p:tgtEl>
                                          <p:spTgt spid="21"/>
                                        </p:tgtEl>
                                        <p:attrNameLst>
                                          <p:attrName>ppt_h</p:attrName>
                                        </p:attrNameLst>
                                      </p:cBhvr>
                                      <p:tavLst>
                                        <p:tav tm="0">
                                          <p:val>
                                            <p:fltVal val="0"/>
                                          </p:val>
                                        </p:tav>
                                        <p:tav tm="100000">
                                          <p:val>
                                            <p:strVal val="#ppt_h"/>
                                          </p:val>
                                        </p:tav>
                                      </p:tavLst>
                                    </p:anim>
                                    <p:anim calcmode="lin" valueType="num">
                                      <p:cBhvr>
                                        <p:cTn id="38" dur="250" fill="hold"/>
                                        <p:tgtEl>
                                          <p:spTgt spid="21"/>
                                        </p:tgtEl>
                                        <p:attrNameLst>
                                          <p:attrName>style.rotation</p:attrName>
                                        </p:attrNameLst>
                                      </p:cBhvr>
                                      <p:tavLst>
                                        <p:tav tm="0">
                                          <p:val>
                                            <p:fltVal val="90"/>
                                          </p:val>
                                        </p:tav>
                                        <p:tav tm="100000">
                                          <p:val>
                                            <p:fltVal val="0"/>
                                          </p:val>
                                        </p:tav>
                                      </p:tavLst>
                                    </p:anim>
                                    <p:animEffect transition="in" filter="fade">
                                      <p:cBhvr>
                                        <p:cTn id="39" dur="250"/>
                                        <p:tgtEl>
                                          <p:spTgt spid="21"/>
                                        </p:tgtEl>
                                      </p:cBhvr>
                                    </p:animEffect>
                                  </p:childTnLst>
                                </p:cTn>
                              </p:par>
                            </p:childTnLst>
                          </p:cTn>
                        </p:par>
                        <p:par>
                          <p:cTn id="40" fill="hold">
                            <p:stCondLst>
                              <p:cond delay="250"/>
                            </p:stCondLst>
                            <p:childTnLst>
                              <p:par>
                                <p:cTn id="41" presetID="26" presetClass="entr" presetSubtype="0"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145">
                                          <p:stCondLst>
                                            <p:cond delay="0"/>
                                          </p:stCondLst>
                                        </p:cTn>
                                        <p:tgtEl>
                                          <p:spTgt spid="21"/>
                                        </p:tgtEl>
                                      </p:cBhvr>
                                    </p:animEffect>
                                    <p:anim calcmode="lin" valueType="num">
                                      <p:cBhvr>
                                        <p:cTn id="44" dur="456"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5" dur="166"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6" dur="166" tmFilter="0, 0; 0.125,0.2665; 0.25,0.4; 0.375,0.465; 0.5,0.5;  0.625,0.535; 0.75,0.6; 0.875,0.7335; 1,1">
                                          <p:stCondLst>
                                            <p:cond delay="166"/>
                                          </p:stCondLst>
                                        </p:cTn>
                                        <p:tgtEl>
                                          <p:spTgt spid="21"/>
                                        </p:tgtEl>
                                        <p:attrNameLst>
                                          <p:attrName>ppt_y</p:attrName>
                                        </p:attrNameLst>
                                      </p:cBhvr>
                                      <p:tavLst>
                                        <p:tav tm="0" fmla="#ppt_y-sin(pi*$)/9">
                                          <p:val>
                                            <p:fltVal val="0"/>
                                          </p:val>
                                        </p:tav>
                                        <p:tav tm="100000">
                                          <p:val>
                                            <p:fltVal val="1"/>
                                          </p:val>
                                        </p:tav>
                                      </p:tavLst>
                                    </p:anim>
                                    <p:anim calcmode="lin" valueType="num">
                                      <p:cBhvr>
                                        <p:cTn id="47" dur="83" tmFilter="0, 0; 0.125,0.2665; 0.25,0.4; 0.375,0.465; 0.5,0.5;  0.625,0.535; 0.75,0.6; 0.875,0.7335; 1,1">
                                          <p:stCondLst>
                                            <p:cond delay="331"/>
                                          </p:stCondLst>
                                        </p:cTn>
                                        <p:tgtEl>
                                          <p:spTgt spid="21"/>
                                        </p:tgtEl>
                                        <p:attrNameLst>
                                          <p:attrName>ppt_y</p:attrName>
                                        </p:attrNameLst>
                                      </p:cBhvr>
                                      <p:tavLst>
                                        <p:tav tm="0" fmla="#ppt_y-sin(pi*$)/27">
                                          <p:val>
                                            <p:fltVal val="0"/>
                                          </p:val>
                                        </p:tav>
                                        <p:tav tm="100000">
                                          <p:val>
                                            <p:fltVal val="1"/>
                                          </p:val>
                                        </p:tav>
                                      </p:tavLst>
                                    </p:anim>
                                    <p:anim calcmode="lin" valueType="num">
                                      <p:cBhvr>
                                        <p:cTn id="48" dur="41" tmFilter="0, 0; 0.125,0.2665; 0.25,0.4; 0.375,0.465; 0.5,0.5;  0.625,0.535; 0.75,0.6; 0.875,0.7335; 1,1">
                                          <p:stCondLst>
                                            <p:cond delay="414"/>
                                          </p:stCondLst>
                                        </p:cTn>
                                        <p:tgtEl>
                                          <p:spTgt spid="21"/>
                                        </p:tgtEl>
                                        <p:attrNameLst>
                                          <p:attrName>ppt_y</p:attrName>
                                        </p:attrNameLst>
                                      </p:cBhvr>
                                      <p:tavLst>
                                        <p:tav tm="0" fmla="#ppt_y-sin(pi*$)/81">
                                          <p:val>
                                            <p:fltVal val="0"/>
                                          </p:val>
                                        </p:tav>
                                        <p:tav tm="100000">
                                          <p:val>
                                            <p:fltVal val="1"/>
                                          </p:val>
                                        </p:tav>
                                      </p:tavLst>
                                    </p:anim>
                                    <p:animScale>
                                      <p:cBhvr>
                                        <p:cTn id="49" dur="7">
                                          <p:stCondLst>
                                            <p:cond delay="162"/>
                                          </p:stCondLst>
                                        </p:cTn>
                                        <p:tgtEl>
                                          <p:spTgt spid="21"/>
                                        </p:tgtEl>
                                      </p:cBhvr>
                                      <p:to x="100000" y="60000"/>
                                    </p:animScale>
                                    <p:animScale>
                                      <p:cBhvr>
                                        <p:cTn id="50" dur="41" decel="50000">
                                          <p:stCondLst>
                                            <p:cond delay="169"/>
                                          </p:stCondLst>
                                        </p:cTn>
                                        <p:tgtEl>
                                          <p:spTgt spid="21"/>
                                        </p:tgtEl>
                                      </p:cBhvr>
                                      <p:to x="100000" y="100000"/>
                                    </p:animScale>
                                    <p:animScale>
                                      <p:cBhvr>
                                        <p:cTn id="51" dur="7">
                                          <p:stCondLst>
                                            <p:cond delay="328"/>
                                          </p:stCondLst>
                                        </p:cTn>
                                        <p:tgtEl>
                                          <p:spTgt spid="21"/>
                                        </p:tgtEl>
                                      </p:cBhvr>
                                      <p:to x="100000" y="80000"/>
                                    </p:animScale>
                                    <p:animScale>
                                      <p:cBhvr>
                                        <p:cTn id="52" dur="41" decel="50000">
                                          <p:stCondLst>
                                            <p:cond delay="335"/>
                                          </p:stCondLst>
                                        </p:cTn>
                                        <p:tgtEl>
                                          <p:spTgt spid="21"/>
                                        </p:tgtEl>
                                      </p:cBhvr>
                                      <p:to x="100000" y="100000"/>
                                    </p:animScale>
                                    <p:animScale>
                                      <p:cBhvr>
                                        <p:cTn id="53" dur="7">
                                          <p:stCondLst>
                                            <p:cond delay="410"/>
                                          </p:stCondLst>
                                        </p:cTn>
                                        <p:tgtEl>
                                          <p:spTgt spid="21"/>
                                        </p:tgtEl>
                                      </p:cBhvr>
                                      <p:to x="100000" y="90000"/>
                                    </p:animScale>
                                    <p:animScale>
                                      <p:cBhvr>
                                        <p:cTn id="54" dur="41" decel="50000">
                                          <p:stCondLst>
                                            <p:cond delay="417"/>
                                          </p:stCondLst>
                                        </p:cTn>
                                        <p:tgtEl>
                                          <p:spTgt spid="21"/>
                                        </p:tgtEl>
                                      </p:cBhvr>
                                      <p:to x="100000" y="100000"/>
                                    </p:animScale>
                                    <p:animScale>
                                      <p:cBhvr>
                                        <p:cTn id="55" dur="7">
                                          <p:stCondLst>
                                            <p:cond delay="452"/>
                                          </p:stCondLst>
                                        </p:cTn>
                                        <p:tgtEl>
                                          <p:spTgt spid="21"/>
                                        </p:tgtEl>
                                      </p:cBhvr>
                                      <p:to x="100000" y="95000"/>
                                    </p:animScale>
                                    <p:animScale>
                                      <p:cBhvr>
                                        <p:cTn id="56" dur="41" decel="50000">
                                          <p:stCondLst>
                                            <p:cond delay="459"/>
                                          </p:stCondLst>
                                        </p:cTn>
                                        <p:tgtEl>
                                          <p:spTgt spid="21"/>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500"/>
                                        <p:tgtEl>
                                          <p:spTgt spid="23"/>
                                        </p:tgtEl>
                                      </p:cBhvr>
                                    </p:animEffec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500"/>
                                        <p:tgtEl>
                                          <p:spTgt spid="27"/>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up)">
                                      <p:cBhvr>
                                        <p:cTn id="79" dur="500"/>
                                        <p:tgtEl>
                                          <p:spTgt spid="30"/>
                                        </p:tgtEl>
                                      </p:cBhvr>
                                    </p:animEffect>
                                  </p:childTnLst>
                                </p:cTn>
                              </p:par>
                            </p:childTnLst>
                          </p:cTn>
                        </p:par>
                        <p:par>
                          <p:cTn id="80" fill="hold">
                            <p:stCondLst>
                              <p:cond delay="1000"/>
                            </p:stCondLst>
                            <p:childTnLst>
                              <p:par>
                                <p:cTn id="81" presetID="1"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wipe(left)">
                                      <p:cBhvr>
                                        <p:cTn id="93" dur="500"/>
                                        <p:tgtEl>
                                          <p:spTgt spid="39"/>
                                        </p:tgtEl>
                                      </p:cBhvr>
                                    </p:animEffect>
                                  </p:childTnLst>
                                </p:cTn>
                              </p:par>
                            </p:childTnLst>
                          </p:cTn>
                        </p:par>
                        <p:par>
                          <p:cTn id="94" fill="hold">
                            <p:stCondLst>
                              <p:cond delay="1000"/>
                            </p:stCondLst>
                            <p:childTnLst>
                              <p:par>
                                <p:cTn id="95" presetID="1" presetClass="entr" presetSubtype="0" fill="hold" grpId="0" nodeType="afterEffect">
                                  <p:stCondLst>
                                    <p:cond delay="0"/>
                                  </p:stCondLst>
                                  <p:childTnLst>
                                    <p:set>
                                      <p:cBhvr>
                                        <p:cTn id="96" dur="1" fill="hold">
                                          <p:stCondLst>
                                            <p:cond delay="0"/>
                                          </p:stCondLst>
                                        </p:cTn>
                                        <p:tgtEl>
                                          <p:spTgt spid="40"/>
                                        </p:tgtEl>
                                        <p:attrNameLst>
                                          <p:attrName>style.visibility</p:attrName>
                                        </p:attrNameLst>
                                      </p:cBhvr>
                                      <p:to>
                                        <p:strVal val="visible"/>
                                      </p:to>
                                    </p:set>
                                  </p:childTnLst>
                                </p:cTn>
                              </p:par>
                            </p:childTnLst>
                          </p:cTn>
                        </p:par>
                        <p:par>
                          <p:cTn id="97" fill="hold">
                            <p:stCondLst>
                              <p:cond delay="1000"/>
                            </p:stCondLst>
                            <p:childTnLst>
                              <p:par>
                                <p:cTn id="98" presetID="1" presetClass="entr" presetSubtype="0" fill="hold" grpId="0" nodeType="afterEffect">
                                  <p:stCondLst>
                                    <p:cond delay="0"/>
                                  </p:stCondLst>
                                  <p:childTnLst>
                                    <p:set>
                                      <p:cBhvr>
                                        <p:cTn id="99" dur="1" fill="hold">
                                          <p:stCondLst>
                                            <p:cond delay="0"/>
                                          </p:stCondLst>
                                        </p:cTn>
                                        <p:tgtEl>
                                          <p:spTgt spid="45"/>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nodeType="clickEffect">
                                  <p:stCondLst>
                                    <p:cond delay="0"/>
                                  </p:stCondLst>
                                  <p:childTnLst>
                                    <p:set>
                                      <p:cBhvr>
                                        <p:cTn id="103" dur="1" fill="hold">
                                          <p:stCondLst>
                                            <p:cond delay="0"/>
                                          </p:stCondLst>
                                        </p:cTn>
                                        <p:tgtEl>
                                          <p:spTgt spid="47"/>
                                        </p:tgtEl>
                                        <p:attrNameLst>
                                          <p:attrName>style.visibility</p:attrName>
                                        </p:attrNameLst>
                                      </p:cBhvr>
                                      <p:to>
                                        <p:strVal val="visible"/>
                                      </p:to>
                                    </p:set>
                                    <p:anim calcmode="lin" valueType="num">
                                      <p:cBhvr>
                                        <p:cTn id="104" dur="500" fill="hold"/>
                                        <p:tgtEl>
                                          <p:spTgt spid="47"/>
                                        </p:tgtEl>
                                        <p:attrNameLst>
                                          <p:attrName>ppt_w</p:attrName>
                                        </p:attrNameLst>
                                      </p:cBhvr>
                                      <p:tavLst>
                                        <p:tav tm="0">
                                          <p:val>
                                            <p:fltVal val="0"/>
                                          </p:val>
                                        </p:tav>
                                        <p:tav tm="100000">
                                          <p:val>
                                            <p:strVal val="#ppt_w"/>
                                          </p:val>
                                        </p:tav>
                                      </p:tavLst>
                                    </p:anim>
                                    <p:anim calcmode="lin" valueType="num">
                                      <p:cBhvr>
                                        <p:cTn id="105" dur="500" fill="hold"/>
                                        <p:tgtEl>
                                          <p:spTgt spid="47"/>
                                        </p:tgtEl>
                                        <p:attrNameLst>
                                          <p:attrName>ppt_h</p:attrName>
                                        </p:attrNameLst>
                                      </p:cBhvr>
                                      <p:tavLst>
                                        <p:tav tm="0">
                                          <p:val>
                                            <p:fltVal val="0"/>
                                          </p:val>
                                        </p:tav>
                                        <p:tav tm="100000">
                                          <p:val>
                                            <p:strVal val="#ppt_h"/>
                                          </p:val>
                                        </p:tav>
                                      </p:tavLst>
                                    </p:anim>
                                    <p:animEffect transition="in" filter="fade">
                                      <p:cBhvr>
                                        <p:cTn id="106" dur="500"/>
                                        <p:tgtEl>
                                          <p:spTgt spid="47"/>
                                        </p:tgtEl>
                                      </p:cBhvr>
                                    </p:animEffect>
                                  </p:childTnLst>
                                </p:cTn>
                              </p:par>
                              <p:par>
                                <p:cTn id="107" presetID="53" presetClass="entr" presetSubtype="16" fill="hold" nodeType="withEffect">
                                  <p:stCondLst>
                                    <p:cond delay="0"/>
                                  </p:stCondLst>
                                  <p:childTnLst>
                                    <p:set>
                                      <p:cBhvr>
                                        <p:cTn id="108" dur="1" fill="hold">
                                          <p:stCondLst>
                                            <p:cond delay="0"/>
                                          </p:stCondLst>
                                        </p:cTn>
                                        <p:tgtEl>
                                          <p:spTgt spid="49"/>
                                        </p:tgtEl>
                                        <p:attrNameLst>
                                          <p:attrName>style.visibility</p:attrName>
                                        </p:attrNameLst>
                                      </p:cBhvr>
                                      <p:to>
                                        <p:strVal val="visible"/>
                                      </p:to>
                                    </p:set>
                                    <p:anim calcmode="lin" valueType="num">
                                      <p:cBhvr>
                                        <p:cTn id="109" dur="500" fill="hold"/>
                                        <p:tgtEl>
                                          <p:spTgt spid="49"/>
                                        </p:tgtEl>
                                        <p:attrNameLst>
                                          <p:attrName>ppt_w</p:attrName>
                                        </p:attrNameLst>
                                      </p:cBhvr>
                                      <p:tavLst>
                                        <p:tav tm="0">
                                          <p:val>
                                            <p:fltVal val="0"/>
                                          </p:val>
                                        </p:tav>
                                        <p:tav tm="100000">
                                          <p:val>
                                            <p:strVal val="#ppt_w"/>
                                          </p:val>
                                        </p:tav>
                                      </p:tavLst>
                                    </p:anim>
                                    <p:anim calcmode="lin" valueType="num">
                                      <p:cBhvr>
                                        <p:cTn id="110" dur="500" fill="hold"/>
                                        <p:tgtEl>
                                          <p:spTgt spid="49"/>
                                        </p:tgtEl>
                                        <p:attrNameLst>
                                          <p:attrName>ppt_h</p:attrName>
                                        </p:attrNameLst>
                                      </p:cBhvr>
                                      <p:tavLst>
                                        <p:tav tm="0">
                                          <p:val>
                                            <p:fltVal val="0"/>
                                          </p:val>
                                        </p:tav>
                                        <p:tav tm="100000">
                                          <p:val>
                                            <p:strVal val="#ppt_h"/>
                                          </p:val>
                                        </p:tav>
                                      </p:tavLst>
                                    </p:anim>
                                    <p:animEffect transition="in" filter="fade">
                                      <p:cBhvr>
                                        <p:cTn id="111" dur="500"/>
                                        <p:tgtEl>
                                          <p:spTgt spid="49"/>
                                        </p:tgtEl>
                                      </p:cBhvr>
                                    </p:animEffect>
                                  </p:childTnLst>
                                </p:cTn>
                              </p:par>
                              <p:par>
                                <p:cTn id="112" presetID="53" presetClass="entr" presetSubtype="16" fill="hold" nodeType="withEffect">
                                  <p:stCondLst>
                                    <p:cond delay="0"/>
                                  </p:stCondLst>
                                  <p:childTnLst>
                                    <p:set>
                                      <p:cBhvr>
                                        <p:cTn id="113" dur="1" fill="hold">
                                          <p:stCondLst>
                                            <p:cond delay="0"/>
                                          </p:stCondLst>
                                        </p:cTn>
                                        <p:tgtEl>
                                          <p:spTgt spid="53"/>
                                        </p:tgtEl>
                                        <p:attrNameLst>
                                          <p:attrName>style.visibility</p:attrName>
                                        </p:attrNameLst>
                                      </p:cBhvr>
                                      <p:to>
                                        <p:strVal val="visible"/>
                                      </p:to>
                                    </p:set>
                                    <p:anim calcmode="lin" valueType="num">
                                      <p:cBhvr>
                                        <p:cTn id="114" dur="500" fill="hold"/>
                                        <p:tgtEl>
                                          <p:spTgt spid="53"/>
                                        </p:tgtEl>
                                        <p:attrNameLst>
                                          <p:attrName>ppt_w</p:attrName>
                                        </p:attrNameLst>
                                      </p:cBhvr>
                                      <p:tavLst>
                                        <p:tav tm="0">
                                          <p:val>
                                            <p:fltVal val="0"/>
                                          </p:val>
                                        </p:tav>
                                        <p:tav tm="100000">
                                          <p:val>
                                            <p:strVal val="#ppt_w"/>
                                          </p:val>
                                        </p:tav>
                                      </p:tavLst>
                                    </p:anim>
                                    <p:anim calcmode="lin" valueType="num">
                                      <p:cBhvr>
                                        <p:cTn id="115" dur="500" fill="hold"/>
                                        <p:tgtEl>
                                          <p:spTgt spid="53"/>
                                        </p:tgtEl>
                                        <p:attrNameLst>
                                          <p:attrName>ppt_h</p:attrName>
                                        </p:attrNameLst>
                                      </p:cBhvr>
                                      <p:tavLst>
                                        <p:tav tm="0">
                                          <p:val>
                                            <p:fltVal val="0"/>
                                          </p:val>
                                        </p:tav>
                                        <p:tav tm="100000">
                                          <p:val>
                                            <p:strVal val="#ppt_h"/>
                                          </p:val>
                                        </p:tav>
                                      </p:tavLst>
                                    </p:anim>
                                    <p:animEffect transition="in" filter="fade">
                                      <p:cBhvr>
                                        <p:cTn id="116" dur="500"/>
                                        <p:tgtEl>
                                          <p:spTgt spid="53"/>
                                        </p:tgtEl>
                                      </p:cBhvr>
                                    </p:animEffect>
                                  </p:childTnLst>
                                </p:cTn>
                              </p:par>
                              <p:par>
                                <p:cTn id="117" presetID="53" presetClass="entr" presetSubtype="16" fill="hold" nodeType="withEffect">
                                  <p:stCondLst>
                                    <p:cond delay="0"/>
                                  </p:stCondLst>
                                  <p:childTnLst>
                                    <p:set>
                                      <p:cBhvr>
                                        <p:cTn id="118" dur="1" fill="hold">
                                          <p:stCondLst>
                                            <p:cond delay="0"/>
                                          </p:stCondLst>
                                        </p:cTn>
                                        <p:tgtEl>
                                          <p:spTgt spid="55"/>
                                        </p:tgtEl>
                                        <p:attrNameLst>
                                          <p:attrName>style.visibility</p:attrName>
                                        </p:attrNameLst>
                                      </p:cBhvr>
                                      <p:to>
                                        <p:strVal val="visible"/>
                                      </p:to>
                                    </p:set>
                                    <p:anim calcmode="lin" valueType="num">
                                      <p:cBhvr>
                                        <p:cTn id="119" dur="500" fill="hold"/>
                                        <p:tgtEl>
                                          <p:spTgt spid="55"/>
                                        </p:tgtEl>
                                        <p:attrNameLst>
                                          <p:attrName>ppt_w</p:attrName>
                                        </p:attrNameLst>
                                      </p:cBhvr>
                                      <p:tavLst>
                                        <p:tav tm="0">
                                          <p:val>
                                            <p:fltVal val="0"/>
                                          </p:val>
                                        </p:tav>
                                        <p:tav tm="100000">
                                          <p:val>
                                            <p:strVal val="#ppt_w"/>
                                          </p:val>
                                        </p:tav>
                                      </p:tavLst>
                                    </p:anim>
                                    <p:anim calcmode="lin" valueType="num">
                                      <p:cBhvr>
                                        <p:cTn id="120" dur="500" fill="hold"/>
                                        <p:tgtEl>
                                          <p:spTgt spid="55"/>
                                        </p:tgtEl>
                                        <p:attrNameLst>
                                          <p:attrName>ppt_h</p:attrName>
                                        </p:attrNameLst>
                                      </p:cBhvr>
                                      <p:tavLst>
                                        <p:tav tm="0">
                                          <p:val>
                                            <p:fltVal val="0"/>
                                          </p:val>
                                        </p:tav>
                                        <p:tav tm="100000">
                                          <p:val>
                                            <p:strVal val="#ppt_h"/>
                                          </p:val>
                                        </p:tav>
                                      </p:tavLst>
                                    </p:anim>
                                    <p:animEffect transition="in" filter="fade">
                                      <p:cBhvr>
                                        <p:cTn id="121" dur="500"/>
                                        <p:tgtEl>
                                          <p:spTgt spid="55"/>
                                        </p:tgtEl>
                                      </p:cBhvr>
                                    </p:animEffect>
                                  </p:childTnLst>
                                </p:cTn>
                              </p:par>
                              <p:par>
                                <p:cTn id="122" presetID="53" presetClass="entr" presetSubtype="16" fill="hold" nodeType="withEffect">
                                  <p:stCondLst>
                                    <p:cond delay="0"/>
                                  </p:stCondLst>
                                  <p:childTnLst>
                                    <p:set>
                                      <p:cBhvr>
                                        <p:cTn id="123" dur="1" fill="hold">
                                          <p:stCondLst>
                                            <p:cond delay="0"/>
                                          </p:stCondLst>
                                        </p:cTn>
                                        <p:tgtEl>
                                          <p:spTgt spid="51"/>
                                        </p:tgtEl>
                                        <p:attrNameLst>
                                          <p:attrName>style.visibility</p:attrName>
                                        </p:attrNameLst>
                                      </p:cBhvr>
                                      <p:to>
                                        <p:strVal val="visible"/>
                                      </p:to>
                                    </p:set>
                                    <p:anim calcmode="lin" valueType="num">
                                      <p:cBhvr>
                                        <p:cTn id="124" dur="500" fill="hold"/>
                                        <p:tgtEl>
                                          <p:spTgt spid="51"/>
                                        </p:tgtEl>
                                        <p:attrNameLst>
                                          <p:attrName>ppt_w</p:attrName>
                                        </p:attrNameLst>
                                      </p:cBhvr>
                                      <p:tavLst>
                                        <p:tav tm="0">
                                          <p:val>
                                            <p:fltVal val="0"/>
                                          </p:val>
                                        </p:tav>
                                        <p:tav tm="100000">
                                          <p:val>
                                            <p:strVal val="#ppt_w"/>
                                          </p:val>
                                        </p:tav>
                                      </p:tavLst>
                                    </p:anim>
                                    <p:anim calcmode="lin" valueType="num">
                                      <p:cBhvr>
                                        <p:cTn id="125" dur="500" fill="hold"/>
                                        <p:tgtEl>
                                          <p:spTgt spid="51"/>
                                        </p:tgtEl>
                                        <p:attrNameLst>
                                          <p:attrName>ppt_h</p:attrName>
                                        </p:attrNameLst>
                                      </p:cBhvr>
                                      <p:tavLst>
                                        <p:tav tm="0">
                                          <p:val>
                                            <p:fltVal val="0"/>
                                          </p:val>
                                        </p:tav>
                                        <p:tav tm="100000">
                                          <p:val>
                                            <p:strVal val="#ppt_h"/>
                                          </p:val>
                                        </p:tav>
                                      </p:tavLst>
                                    </p:anim>
                                    <p:animEffect transition="in" filter="fade">
                                      <p:cBhvr>
                                        <p:cTn id="12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33" grpId="0"/>
      <p:bldP spid="40" grpId="0"/>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244B89-4E45-E914-0C92-A60E0BF57BAD}"/>
              </a:ext>
            </a:extLst>
          </p:cNvPr>
          <p:cNvSpPr txBox="1"/>
          <p:nvPr/>
        </p:nvSpPr>
        <p:spPr>
          <a:xfrm>
            <a:off x="479834" y="715224"/>
            <a:ext cx="6437014" cy="2677656"/>
          </a:xfrm>
          <a:prstGeom prst="rect">
            <a:avLst/>
          </a:prstGeom>
          <a:noFill/>
        </p:spPr>
        <p:txBody>
          <a:bodyPr wrap="square" rtlCol="0">
            <a:spAutoFit/>
          </a:bodyPr>
          <a:lstStyle/>
          <a:p>
            <a:pPr marL="342900" indent="-342900">
              <a:buAutoNum type="arabicPeriod"/>
            </a:pPr>
            <a:r>
              <a:rPr lang="en-US" sz="2400" dirty="0">
                <a:solidFill>
                  <a:schemeClr val="bg1"/>
                </a:solidFill>
              </a:rPr>
              <a:t>Install Helm command</a:t>
            </a:r>
          </a:p>
          <a:p>
            <a:pPr marL="342900" indent="-342900">
              <a:buAutoNum type="arabicPeriod"/>
            </a:pPr>
            <a:endParaRPr lang="en-US" sz="2400" dirty="0">
              <a:solidFill>
                <a:schemeClr val="bg1"/>
              </a:solidFill>
            </a:endParaRPr>
          </a:p>
          <a:p>
            <a:pPr marL="342900" indent="-342900">
              <a:buAutoNum type="arabicPeriod"/>
            </a:pPr>
            <a:r>
              <a:rPr lang="en-US" sz="2400" dirty="0">
                <a:solidFill>
                  <a:schemeClr val="bg1"/>
                </a:solidFill>
              </a:rPr>
              <a:t>Need to add the repository (</a:t>
            </a:r>
            <a:r>
              <a:rPr lang="en-US" sz="2400" b="1" dirty="0">
                <a:solidFill>
                  <a:schemeClr val="accent2"/>
                </a:solidFill>
              </a:rPr>
              <a:t>repo</a:t>
            </a:r>
            <a:r>
              <a:rPr lang="en-US" sz="2400" dirty="0">
                <a:solidFill>
                  <a:schemeClr val="bg1"/>
                </a:solidFill>
              </a:rPr>
              <a:t>)</a:t>
            </a:r>
          </a:p>
          <a:p>
            <a:pPr marL="342900" indent="-342900">
              <a:buAutoNum type="arabicPeriod"/>
            </a:pPr>
            <a:endParaRPr lang="en-US" sz="2400" dirty="0">
              <a:solidFill>
                <a:schemeClr val="bg1"/>
              </a:solidFill>
            </a:endParaRPr>
          </a:p>
          <a:p>
            <a:pPr marL="342900" indent="-342900">
              <a:buAutoNum type="arabicPeriod"/>
            </a:pPr>
            <a:r>
              <a:rPr lang="en-US" sz="2400" dirty="0">
                <a:solidFill>
                  <a:schemeClr val="bg1"/>
                </a:solidFill>
              </a:rPr>
              <a:t>Search for charts</a:t>
            </a:r>
          </a:p>
          <a:p>
            <a:pPr marL="342900" indent="-342900">
              <a:buAutoNum type="arabicPeriod"/>
            </a:pPr>
            <a:endParaRPr lang="en-US" sz="2400" dirty="0">
              <a:solidFill>
                <a:schemeClr val="bg1"/>
              </a:solidFill>
            </a:endParaRPr>
          </a:p>
          <a:p>
            <a:pPr marL="342900" indent="-342900">
              <a:buAutoNum type="arabicPeriod"/>
            </a:pPr>
            <a:r>
              <a:rPr lang="en-US" sz="2400" dirty="0">
                <a:solidFill>
                  <a:schemeClr val="bg1"/>
                </a:solidFill>
              </a:rPr>
              <a:t>Install the charts from the </a:t>
            </a:r>
            <a:r>
              <a:rPr lang="en-US" sz="2400" b="1" dirty="0">
                <a:solidFill>
                  <a:schemeClr val="accent2"/>
                </a:solidFill>
              </a:rPr>
              <a:t>repo</a:t>
            </a:r>
          </a:p>
        </p:txBody>
      </p:sp>
      <p:pic>
        <p:nvPicPr>
          <p:cNvPr id="4" name="Picture 3">
            <a:extLst>
              <a:ext uri="{FF2B5EF4-FFF2-40B4-BE49-F238E27FC236}">
                <a16:creationId xmlns:a16="http://schemas.microsoft.com/office/drawing/2014/main" id="{906C0447-D257-7EF1-A1D0-194FB0D08429}"/>
              </a:ext>
            </a:extLst>
          </p:cNvPr>
          <p:cNvPicPr>
            <a:picLocks noChangeAspect="1"/>
          </p:cNvPicPr>
          <p:nvPr/>
        </p:nvPicPr>
        <p:blipFill>
          <a:blip r:embed="rId2"/>
          <a:stretch>
            <a:fillRect/>
          </a:stretch>
        </p:blipFill>
        <p:spPr>
          <a:xfrm>
            <a:off x="5801719" y="86834"/>
            <a:ext cx="6278962" cy="3733730"/>
          </a:xfrm>
          <a:prstGeom prst="rect">
            <a:avLst/>
          </a:prstGeom>
        </p:spPr>
      </p:pic>
    </p:spTree>
    <p:extLst>
      <p:ext uri="{BB962C8B-B14F-4D97-AF65-F5344CB8AC3E}">
        <p14:creationId xmlns:p14="http://schemas.microsoft.com/office/powerpoint/2010/main" val="37056004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50"/>
                                  </p:iterate>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50"/>
                                  </p:iterate>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iterate type="lt">
                                    <p:tmAbs val="50"/>
                                  </p:iterate>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07222825-62ea-40f3-96b5-5375c07996e2}" enabled="1" method="Privileged" siteId="{90c7a20a-f34b-40bf-bc48-b9253b6f5d20}" contentBits="0" removed="0"/>
</clbl:labelList>
</file>

<file path=docProps/app.xml><?xml version="1.0" encoding="utf-8"?>
<Properties xmlns="http://schemas.openxmlformats.org/officeDocument/2006/extended-properties" xmlns:vt="http://schemas.openxmlformats.org/officeDocument/2006/docPropsVTypes">
  <TotalTime>770</TotalTime>
  <Words>2407</Words>
  <Application>Microsoft Office PowerPoint</Application>
  <PresentationFormat>Widescreen</PresentationFormat>
  <Paragraphs>300</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Aptos</vt:lpstr>
      <vt:lpstr>Aptos Display</vt:lpstr>
      <vt:lpstr>Arial</vt:lpstr>
      <vt:lpstr>Courier New</vt:lpstr>
      <vt:lpstr>Google Sans</vt:lpstr>
      <vt:lpstr>Lucida Console</vt:lpstr>
      <vt:lpstr>Modern Love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RANA Anish OBS/OINIS</dc:creator>
  <cp:lastModifiedBy>RANA Anish OBS/OINIS</cp:lastModifiedBy>
  <cp:revision>18</cp:revision>
  <dcterms:created xsi:type="dcterms:W3CDTF">2025-03-10T04:20:42Z</dcterms:created>
  <dcterms:modified xsi:type="dcterms:W3CDTF">2025-05-26T14:28:53Z</dcterms:modified>
</cp:coreProperties>
</file>